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9"/>
  </p:notesMasterIdLst>
  <p:sldIdLst>
    <p:sldId id="299" r:id="rId2"/>
    <p:sldId id="287" r:id="rId3"/>
    <p:sldId id="295" r:id="rId4"/>
    <p:sldId id="323" r:id="rId5"/>
    <p:sldId id="325" r:id="rId6"/>
    <p:sldId id="326" r:id="rId7"/>
    <p:sldId id="319" r:id="rId8"/>
    <p:sldId id="290" r:id="rId9"/>
    <p:sldId id="301" r:id="rId10"/>
    <p:sldId id="327" r:id="rId11"/>
    <p:sldId id="302" r:id="rId12"/>
    <p:sldId id="310" r:id="rId13"/>
    <p:sldId id="311" r:id="rId14"/>
    <p:sldId id="308" r:id="rId15"/>
    <p:sldId id="309" r:id="rId16"/>
    <p:sldId id="271"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BEC"/>
    <a:srgbClr val="578E99"/>
    <a:srgbClr val="BABE85"/>
    <a:srgbClr val="CCBAAC"/>
    <a:srgbClr val="85BEBE"/>
    <a:srgbClr val="969982"/>
    <a:srgbClr val="BEBEBE"/>
    <a:srgbClr val="66A6B3"/>
    <a:srgbClr val="D9D9D9"/>
    <a:srgbClr val="8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4840" autoAdjust="0"/>
  </p:normalViewPr>
  <p:slideViewPr>
    <p:cSldViewPr snapToGrid="0" showGuides="1">
      <p:cViewPr varScale="1">
        <p:scale>
          <a:sx n="48" d="100"/>
          <a:sy n="48" d="100"/>
        </p:scale>
        <p:origin x="1322" y="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0" d="100"/>
          <a:sy n="100" d="100"/>
        </p:scale>
        <p:origin x="26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8409BF-2255-48C5-B583-A5B3643E1969}"/>
              </a:ext>
            </a:extLst>
          </p:cNvPr>
          <p:cNvSpPr/>
          <p:nvPr/>
        </p:nvSpPr>
        <p:spPr>
          <a:xfrm>
            <a:off x="189540" y="517132"/>
            <a:ext cx="7396665" cy="42266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Slide Image Placeholder 3" hidden="1"/>
          <p:cNvSpPr>
            <a:spLocks noGrp="1" noRot="1" noChangeAspect="1"/>
          </p:cNvSpPr>
          <p:nvPr>
            <p:ph type="sldImg" idx="2"/>
          </p:nvPr>
        </p:nvSpPr>
        <p:spPr>
          <a:xfrm>
            <a:off x="131763" y="508000"/>
            <a:ext cx="7512050" cy="422592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13494" y="5112949"/>
            <a:ext cx="7472710" cy="2091195"/>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BF07AF3E-0BC4-488E-96A2-90F6D55A277E}"/>
              </a:ext>
            </a:extLst>
          </p:cNvPr>
          <p:cNvSpPr/>
          <p:nvPr/>
        </p:nvSpPr>
        <p:spPr>
          <a:xfrm>
            <a:off x="0" y="5"/>
            <a:ext cx="96012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E10BAE7F-2B32-4F77-9589-320D956AA7F3}"/>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Where: Organisation unit hierarchies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905C5110-CB2F-4520-9A3B-03BD1FB10F46}"/>
              </a:ext>
            </a:extLst>
          </p:cNvPr>
          <p:cNvSpPr txBox="1">
            <a:spLocks/>
          </p:cNvSpPr>
          <p:nvPr/>
        </p:nvSpPr>
        <p:spPr>
          <a:xfrm>
            <a:off x="8868810" y="3"/>
            <a:ext cx="712676"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0" name="Rectangle 9">
            <a:extLst>
              <a:ext uri="{FF2B5EF4-FFF2-40B4-BE49-F238E27FC236}">
                <a16:creationId xmlns:a16="http://schemas.microsoft.com/office/drawing/2014/main" id="{EC0E9895-FF82-4C0A-A8EE-55D9066DA3BD}"/>
              </a:ext>
            </a:extLst>
          </p:cNvPr>
          <p:cNvSpPr/>
          <p:nvPr/>
        </p:nvSpPr>
        <p:spPr>
          <a:xfrm>
            <a:off x="7586207" y="516715"/>
            <a:ext cx="201428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sp>
        <p:nvSpPr>
          <p:cNvPr id="12" name="Rectangle 11">
            <a:extLst>
              <a:ext uri="{FF2B5EF4-FFF2-40B4-BE49-F238E27FC236}">
                <a16:creationId xmlns:a16="http://schemas.microsoft.com/office/drawing/2014/main" id="{D7090274-2414-40CB-AC2B-1578B4C5046D}"/>
              </a:ext>
            </a:extLst>
          </p:cNvPr>
          <p:cNvSpPr/>
          <p:nvPr/>
        </p:nvSpPr>
        <p:spPr>
          <a:xfrm>
            <a:off x="1" y="4767208"/>
            <a:ext cx="7586203"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cxnSp>
        <p:nvCxnSpPr>
          <p:cNvPr id="13" name="Straight Connector 12">
            <a:extLst>
              <a:ext uri="{FF2B5EF4-FFF2-40B4-BE49-F238E27FC236}">
                <a16:creationId xmlns:a16="http://schemas.microsoft.com/office/drawing/2014/main" id="{6D015CA4-1C99-4EDC-A62F-5803C3D7E3AE}"/>
              </a:ext>
            </a:extLst>
          </p:cNvPr>
          <p:cNvCxnSpPr>
            <a:cxnSpLocks/>
          </p:cNvCxnSpPr>
          <p:nvPr/>
        </p:nvCxnSpPr>
        <p:spPr>
          <a:xfrm>
            <a:off x="7647611" y="116251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83ADAD-0378-4F69-A243-68689BC589AC}"/>
              </a:ext>
            </a:extLst>
          </p:cNvPr>
          <p:cNvCxnSpPr>
            <a:cxnSpLocks/>
          </p:cNvCxnSpPr>
          <p:nvPr/>
        </p:nvCxnSpPr>
        <p:spPr>
          <a:xfrm>
            <a:off x="7647611" y="156454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E22086-BD80-4653-B83F-B2548FB6120E}"/>
              </a:ext>
            </a:extLst>
          </p:cNvPr>
          <p:cNvCxnSpPr>
            <a:cxnSpLocks/>
          </p:cNvCxnSpPr>
          <p:nvPr/>
        </p:nvCxnSpPr>
        <p:spPr>
          <a:xfrm>
            <a:off x="7647611" y="196657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00EE50-C1BF-4021-9618-89441F106886}"/>
              </a:ext>
            </a:extLst>
          </p:cNvPr>
          <p:cNvCxnSpPr>
            <a:cxnSpLocks/>
          </p:cNvCxnSpPr>
          <p:nvPr/>
        </p:nvCxnSpPr>
        <p:spPr>
          <a:xfrm>
            <a:off x="7647611" y="2368605"/>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BDB632-8987-496F-A745-1FCCD02EC5A9}"/>
              </a:ext>
            </a:extLst>
          </p:cNvPr>
          <p:cNvCxnSpPr>
            <a:cxnSpLocks/>
          </p:cNvCxnSpPr>
          <p:nvPr/>
        </p:nvCxnSpPr>
        <p:spPr>
          <a:xfrm>
            <a:off x="7647611" y="2770634"/>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8514BD-6CE3-4F1F-9B62-116EC7AE7318}"/>
              </a:ext>
            </a:extLst>
          </p:cNvPr>
          <p:cNvCxnSpPr>
            <a:cxnSpLocks/>
          </p:cNvCxnSpPr>
          <p:nvPr/>
        </p:nvCxnSpPr>
        <p:spPr>
          <a:xfrm>
            <a:off x="7647611" y="3172663"/>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E06F30-2840-466D-817F-74B777E3E633}"/>
              </a:ext>
            </a:extLst>
          </p:cNvPr>
          <p:cNvCxnSpPr>
            <a:cxnSpLocks/>
          </p:cNvCxnSpPr>
          <p:nvPr/>
        </p:nvCxnSpPr>
        <p:spPr>
          <a:xfrm>
            <a:off x="7647611" y="357469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DBF7B7-7D71-4024-AD25-2FA19DCE7259}"/>
              </a:ext>
            </a:extLst>
          </p:cNvPr>
          <p:cNvCxnSpPr>
            <a:cxnSpLocks/>
          </p:cNvCxnSpPr>
          <p:nvPr/>
        </p:nvCxnSpPr>
        <p:spPr>
          <a:xfrm>
            <a:off x="7647611" y="397672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EEB2F4-827D-4A60-ACDD-D47E33D88257}"/>
              </a:ext>
            </a:extLst>
          </p:cNvPr>
          <p:cNvCxnSpPr>
            <a:cxnSpLocks/>
          </p:cNvCxnSpPr>
          <p:nvPr/>
        </p:nvCxnSpPr>
        <p:spPr>
          <a:xfrm>
            <a:off x="7647611" y="437875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D01A04-D93C-4CF5-84B9-D8DD49DC7186}"/>
              </a:ext>
            </a:extLst>
          </p:cNvPr>
          <p:cNvCxnSpPr>
            <a:cxnSpLocks/>
          </p:cNvCxnSpPr>
          <p:nvPr/>
        </p:nvCxnSpPr>
        <p:spPr>
          <a:xfrm>
            <a:off x="7647611" y="478078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AF0B252-5DCD-46F3-9C4B-DFA72A8EDE68}"/>
              </a:ext>
            </a:extLst>
          </p:cNvPr>
          <p:cNvCxnSpPr>
            <a:cxnSpLocks/>
          </p:cNvCxnSpPr>
          <p:nvPr/>
        </p:nvCxnSpPr>
        <p:spPr>
          <a:xfrm>
            <a:off x="7647611" y="518281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AFEEA2-4501-4041-920E-1C9F47256987}"/>
              </a:ext>
            </a:extLst>
          </p:cNvPr>
          <p:cNvCxnSpPr>
            <a:cxnSpLocks/>
          </p:cNvCxnSpPr>
          <p:nvPr/>
        </p:nvCxnSpPr>
        <p:spPr>
          <a:xfrm>
            <a:off x="7647611" y="558483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8B0CB9-D346-4B18-B57D-F5F4A1AA8F75}"/>
              </a:ext>
            </a:extLst>
          </p:cNvPr>
          <p:cNvCxnSpPr>
            <a:cxnSpLocks/>
          </p:cNvCxnSpPr>
          <p:nvPr/>
        </p:nvCxnSpPr>
        <p:spPr>
          <a:xfrm>
            <a:off x="7647611" y="598686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DCD39D-7B92-45A4-B699-B263FF83420E}"/>
              </a:ext>
            </a:extLst>
          </p:cNvPr>
          <p:cNvCxnSpPr>
            <a:cxnSpLocks/>
          </p:cNvCxnSpPr>
          <p:nvPr/>
        </p:nvCxnSpPr>
        <p:spPr>
          <a:xfrm>
            <a:off x="7647611" y="638889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F58E5E-C44A-404A-8F0F-3B8EF1335362}"/>
              </a:ext>
            </a:extLst>
          </p:cNvPr>
          <p:cNvCxnSpPr>
            <a:cxnSpLocks/>
          </p:cNvCxnSpPr>
          <p:nvPr/>
        </p:nvCxnSpPr>
        <p:spPr>
          <a:xfrm>
            <a:off x="7647611" y="679092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2A6639-189B-4DC2-95AA-CA273D64EF04}"/>
              </a:ext>
            </a:extLst>
          </p:cNvPr>
          <p:cNvCxnSpPr>
            <a:cxnSpLocks/>
          </p:cNvCxnSpPr>
          <p:nvPr/>
        </p:nvCxnSpPr>
        <p:spPr>
          <a:xfrm>
            <a:off x="7647611" y="719295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6050" y="509588"/>
            <a:ext cx="7497763" cy="421798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343305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1175"/>
            <a:ext cx="7500938" cy="4219575"/>
          </a:xfrm>
        </p:spPr>
      </p:sp>
      <p:sp>
        <p:nvSpPr>
          <p:cNvPr id="3" name="Notes Placeholder 2"/>
          <p:cNvSpPr>
            <a:spLocks noGrp="1"/>
          </p:cNvSpPr>
          <p:nvPr>
            <p:ph idx="1" type="body"/>
          </p:nvPr>
        </p:nvSpPr>
        <p:spPr/>
        <p:txBody>
          <a:bodyPr bIns="48331" lIns="96661" rIns="96661" rtlCol="0" tIns="48331" vert="horz"/>
          <a:lstStyle/>
          <a:p txid="8391b171797dc32e27a97b7f42c5355d">
            <a:r>
              <a:rPr dirty="0" lang="en-US">
                <a:solidFill>
                  <a:srgbClr val="000000"/>
                </a:solidFill>
                <a:sym typeface=""/>
              </a:rPr>
              <a:t>Par exemple, nous pouvons créer une classification parallèle des établissements de santé, en les regroupant par type, comme par exemple hôpital de district ou hôpital de campagne ;</a:t>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p>
        </p:txBody>
      </p:sp>
    </p:spTree>
    <p:extLst>
      <p:ext uri="{BB962C8B-B14F-4D97-AF65-F5344CB8AC3E}">
        <p14:creationId xmlns:p14="http://schemas.microsoft.com/office/powerpoint/2010/main" val="321885694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d9ec498eb72dc316c487af1b8722b22c">
            <a:r>
              <a:rPr lang="en-US">
                <a:solidFill>
                  <a:srgbClr val="000000"/>
                </a:solidFill>
                <a:sym typeface=""/>
              </a:rPr>
              <a:t>par la forme de propriété (publique ou privée)</a:t>
            </a:r>
            <a:endParaRPr dirty="0" lang="en-NO">
              <a:solidFill>
                <a:srgbClr val="000000"/>
              </a:solidFill>
              <a:sym typeface=""/>
            </a:endParaRPr>
          </a:p>
        </p:txBody>
      </p:sp>
    </p:spTree>
    <p:extLst>
      <p:ext uri="{BB962C8B-B14F-4D97-AF65-F5344CB8AC3E}">
        <p14:creationId xmlns:p14="http://schemas.microsoft.com/office/powerpoint/2010/main" val="26420225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12763"/>
            <a:ext cx="7515225" cy="4227512"/>
          </a:xfrm>
        </p:spPr>
      </p:sp>
      <p:sp>
        <p:nvSpPr>
          <p:cNvPr id="3" name="Notes Placeholder 2"/>
          <p:cNvSpPr>
            <a:spLocks noGrp="1"/>
          </p:cNvSpPr>
          <p:nvPr>
            <p:ph idx="1" type="body"/>
          </p:nvPr>
        </p:nvSpPr>
        <p:spPr/>
        <p:txBody>
          <a:bodyPr bIns="48331" lIns="96661" rIns="96661" rtlCol="0" tIns="48331" vert="horz"/>
          <a:lstStyle/>
          <a:p txid="c08bb63bd30240b9fe741ef466f063ca">
            <a:r>
              <a:rPr dirty="0" lang="en-US">
                <a:solidFill>
                  <a:srgbClr val="000000"/>
                </a:solidFill>
                <a:sym typeface=""/>
              </a:rPr>
              <a:t>ou en fonction de la localisation, par exemple urbaine ou rurale. Ces critères sont définis pour chaque contexte spécifique et diffèrent d'un pays à l'autre.</a:t>
            </a:r>
            <a:r>
              <a:rPr lang="en-US">
                <a:solidFill>
                  <a:srgbClr val="000000"/>
                </a:solidFill>
                <a:sym typeface=""/>
              </a:rPr>
            </a:r>
            <a:r>
              <a:rPr dirty="0" lang="en-US">
                <a:solidFill>
                  <a:srgbClr val="000000"/>
                </a:solidFill>
                <a:sym typeface=""/>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1571293327"/>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23875"/>
            <a:ext cx="7515225" cy="4227513"/>
          </a:xfrm>
        </p:spPr>
      </p:sp>
      <p:sp>
        <p:nvSpPr>
          <p:cNvPr id="3" name="Notes Placeholder 2"/>
          <p:cNvSpPr>
            <a:spLocks noGrp="1"/>
          </p:cNvSpPr>
          <p:nvPr>
            <p:ph idx="1" type="body"/>
          </p:nvPr>
        </p:nvSpPr>
        <p:spPr/>
        <p:txBody>
          <a:bodyPr bIns="48331" lIns="96661" rIns="96661" rtlCol="0" tIns="48331" vert="horz"/>
          <a:lstStyle/>
          <a:p txid="b0981a8edf2e1a4b50ae732e1a4d5482">
            <a:r>
              <a:rPr dirty="0" lang="en-US" sz="1300">
                <a:solidFill>
                  <a:srgbClr val="000000"/>
                </a:solidFill>
                <a:sym typeface=""/>
              </a:rPr>
              <a:t>Prenons un exemple de classification par type d'établissement.</a:t>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434d5c9e05d02a16418df0df667ebd6b">
            <a:r>
              <a:rPr dirty="0" lang="en-US" sz="1300">
                <a:solidFill>
                  <a:srgbClr val="000000"/>
                </a:solidFill>
                <a:sym typeface=""/>
              </a:rPr>
              <a:t>Dans cet exemple, les établissements de santé sont classés et regroupés en fonction de la gamme de services qu'ils fournissent, en différents groupes d'unités d'organisation. Ces groupes sont notamment le dispensaire, le centre de santé, l'hôpital spécialisé et l'hôpital de référence.</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cd4954c4ebe1d472fdc93979cadab620">
            <a:r>
              <a:rPr dirty="0" lang="en-US" sz="1300">
                <a:solidFill>
                  <a:srgbClr val="000000"/>
                </a:solidFill>
                <a:sym typeface=""/>
              </a:rPr>
              <a:t>L'unité d'organisation "Ensemble de groupes" est le nom de la classification générale dont relèvent ces groupes individuels. Dans cet exemple, l'ensemble de groupes est "Type d'établissement", une catégorie qui contient les groupes d'unités d'organisation qui, à leur tour, contiennent chacun des établissements spécifiques.</a:t>
            </a:r>
            <a:r>
              <a:rPr dirty="0" err="1" lang="en-US" sz="1300">
                <a:solidFill>
                  <a:srgbClr val="000000"/>
                </a:solidFill>
                <a:sym typeface=""/>
              </a:rPr>
            </a:r>
            <a:r>
              <a:rPr dirty="0" lang="en-US" sz="1300">
                <a:solidFill>
                  <a:srgbClr val="000000"/>
                </a:solidFill>
                <a:sym typeface=""/>
              </a:rPr>
              <a:t> </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p>
          <a:p>
            <a:endParaRPr dirty="0" lang="en-US" sz="1300">
              <a:solidFill>
                <a:srgbClr val="000000"/>
              </a:solidFill>
              <a:sym typeface=""/>
            </a:endParaRPr>
          </a:p>
          <a:p>
            <a:endParaRPr dirty="0" lang="en-US" sz="1300">
              <a:solidFill>
                <a:srgbClr val="000000"/>
              </a:solidFill>
              <a:sym typeface=""/>
            </a:endParaRPr>
          </a:p>
        </p:txBody>
      </p:sp>
    </p:spTree>
    <p:extLst>
      <p:ext uri="{BB962C8B-B14F-4D97-AF65-F5344CB8AC3E}">
        <p14:creationId xmlns:p14="http://schemas.microsoft.com/office/powerpoint/2010/main" val="394967212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90488" y="523875"/>
            <a:ext cx="7553325" cy="4249738"/>
          </a:xfrm>
        </p:spPr>
      </p:sp>
      <p:sp>
        <p:nvSpPr>
          <p:cNvPr id="3" name="Notes Placeholder 2"/>
          <p:cNvSpPr>
            <a:spLocks noGrp="1"/>
          </p:cNvSpPr>
          <p:nvPr>
            <p:ph idx="1" type="body"/>
          </p:nvPr>
        </p:nvSpPr>
        <p:spPr/>
        <p:txBody>
          <a:bodyPr bIns="48331" lIns="96661" rIns="96661" rtlCol="0" tIns="48331" vert="horz"/>
          <a:lstStyle/>
          <a:p txid="f28f09dd582be31917eaafdebf02bbd9">
            <a:r>
              <a:rPr dirty="0" err="1" lang="en-US">
                <a:solidFill>
                  <a:srgbClr val="000000"/>
                </a:solidFill>
              </a:rPr>
              <a:t>Les groupes d'unités d'organisation et les ensembles de groupes sont très utiles pour ventiler les données dans notre analyse. Dans cet exemple, nous avons ventilé les données relatives aux tests positifs au paludisme par type d'établissement pour voir la tendance pour chaque groupe séparément et pour comparer les données mensuelles de chaque type d'établissement, ce qui permet de découvrir plus facilement les variations potentielles entre eux.</a:t>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p>
        </p:txBody>
      </p:sp>
    </p:spTree>
    <p:extLst>
      <p:ext uri="{BB962C8B-B14F-4D97-AF65-F5344CB8AC3E}">
        <p14:creationId xmlns:p14="http://schemas.microsoft.com/office/powerpoint/2010/main" val="368378679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4938" y="523875"/>
            <a:ext cx="7508875" cy="4224338"/>
          </a:xfrm>
        </p:spPr>
      </p:sp>
      <p:sp>
        <p:nvSpPr>
          <p:cNvPr id="3" name="Notes Placeholder 2"/>
          <p:cNvSpPr>
            <a:spLocks noGrp="1"/>
          </p:cNvSpPr>
          <p:nvPr>
            <p:ph idx="1" type="body"/>
          </p:nvPr>
        </p:nvSpPr>
        <p:spPr/>
        <p:txBody>
          <a:bodyPr bIns="48331" lIns="96661" rIns="96661" rtlCol="0" tIns="48331" vert="horz"/>
          <a:lstStyle/>
          <a:p txid="cf99065e8e363f0aac3df9b19d147ce4">
            <a:r>
              <a:rPr lang="en-GB">
                <a:solidFill>
                  <a:srgbClr val="000000"/>
                </a:solidFill>
              </a:rPr>
              <a:t>En résumé, on peut retenir que les unités d'organisation fournissent un contexte géographique aux données. Dans DHIS2, les unités d'organisation sont hiérarchiquement liées les unes aux autres, chaque niveau reflétant le système administratif du pays ou de la région. La hiérarchie des unités d'organisation permet également l'agrégation des données. Les données collectées au niveau des établissements sont agrégées aux unités administratives de niveau supérieur, comme les districts ou les régions. DHIS2 permet également de classer les unités d'organisation selon différents critères, tels que le type d'établissement, en utilisant des groupes d'unités d'organisation et des ensembles de groupes pour faciliter une analyse plus nuancée des données.</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s-ES">
              <a:solidFill>
                <a:srgbClr val="000000"/>
              </a:solidFill>
            </a:endParaRPr>
          </a:p>
        </p:txBody>
      </p:sp>
    </p:spTree>
    <p:extLst>
      <p:ext uri="{BB962C8B-B14F-4D97-AF65-F5344CB8AC3E}">
        <p14:creationId xmlns:p14="http://schemas.microsoft.com/office/powerpoint/2010/main" val="371247813"/>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8113" y="523875"/>
            <a:ext cx="7505700" cy="42227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7050"/>
            <a:ext cx="7512050" cy="4225925"/>
          </a:xfrm>
        </p:spPr>
      </p:sp>
      <p:sp>
        <p:nvSpPr>
          <p:cNvPr id="3" name="Notes Placeholder 2"/>
          <p:cNvSpPr>
            <a:spLocks noGrp="1"/>
          </p:cNvSpPr>
          <p:nvPr>
            <p:ph idx="1" type="body"/>
          </p:nvPr>
        </p:nvSpPr>
        <p:spPr/>
        <p:txBody>
          <a:bodyPr/>
          <a:lstStyle/>
          <a:p txid="280a12874b471339c12023d93f551228">
            <a:pPr defTabSz="966612">
              <a:defRPr/>
            </a:pPr>
            <a:r>
              <a:rPr lang="en-US">
                <a:solidFill>
                  <a:srgbClr val="000000"/>
                </a:solidFill>
                <a:sym typeface=""/>
              </a:rPr>
              <a:t>Dans la vidéo précédente, vous avez appris que toute valeur de données dans DHIS2 est associée à au moins trois dimensions qui sont : le "quoi", le "où" et le "quand".</a:t>
            </a:r>
          </a:p>
          <a:p>
            <a:pPr defTabSz="966612">
              <a:defRPr/>
            </a:pPr>
            <a:endParaRPr dirty="0" lang="en-NO">
              <a:solidFill>
                <a:srgbClr val="000000"/>
              </a:solidFill>
              <a:sym typeface=""/>
            </a:endParaRPr>
          </a:p>
        </p:txBody>
      </p:sp>
    </p:spTree>
    <p:extLst>
      <p:ext uri="{BB962C8B-B14F-4D97-AF65-F5344CB8AC3E}">
        <p14:creationId xmlns:p14="http://schemas.microsoft.com/office/powerpoint/2010/main" val="348089309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3350" y="527050"/>
            <a:ext cx="7510463" cy="4225925"/>
          </a:xfrm>
        </p:spPr>
      </p:sp>
      <p:sp>
        <p:nvSpPr>
          <p:cNvPr id="3" name="Notes Placeholder 2"/>
          <p:cNvSpPr>
            <a:spLocks noGrp="1"/>
          </p:cNvSpPr>
          <p:nvPr>
            <p:ph idx="1" type="body"/>
          </p:nvPr>
        </p:nvSpPr>
        <p:spPr/>
        <p:txBody>
          <a:bodyPr bIns="48331" lIns="96661" rIns="96661" rtlCol="0" tIns="48331" vert="horz"/>
          <a:lstStyle/>
          <a:p txid="3a3dc684925afa39a69213248f8126f4">
            <a:r>
              <a:rPr lang="en-US">
                <a:solidFill>
                  <a:srgbClr val="000000"/>
                </a:solidFill>
                <a:sym typeface=""/>
              </a:rPr>
              <a:t> Dans cette vidéo, nous allons aborder la dimension "où" : les unités d'organisation. </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202000453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3875"/>
            <a:ext cx="7512050" cy="4225925"/>
          </a:xfrm>
        </p:spPr>
      </p:sp>
      <p:sp>
        <p:nvSpPr>
          <p:cNvPr id="3" name="Notes Placeholder 2"/>
          <p:cNvSpPr>
            <a:spLocks noGrp="1"/>
          </p:cNvSpPr>
          <p:nvPr>
            <p:ph idx="1" type="body"/>
          </p:nvPr>
        </p:nvSpPr>
        <p:spPr/>
        <p:txBody>
          <a:bodyPr bIns="48331" lIns="96661" rIns="96661" rtlCol="0" tIns="48331" vert="horz"/>
          <a:lstStyle/>
          <a:p txid="898c106df11456a22644989f9dd4107d">
            <a:r>
              <a:rPr lang="en-US">
                <a:solidFill>
                  <a:srgbClr val="000000"/>
                </a:solidFill>
                <a:sym typeface=""/>
              </a:rPr>
              <a:t>Qu'est-ce qu'une unité d'organisation ?</a:t>
            </a:r>
          </a:p>
          <a:p txid="969da87d0cde2665bfefccb3114b476d">
            <a:r>
              <a:rPr lang="en-US">
                <a:solidFill>
                  <a:srgbClr val="000000"/>
                </a:solidFill>
                <a:sym typeface=""/>
              </a:rPr>
              <a:t>En termes plus simples, les unités d'organisation représentent l'emplacement ou le contexte géographique plus vaste des données. Parmi les exemples d'unités d'organisation, on peut citer un établissement de santé ou une école où des services sont fournis, ou encore une unité administrative représentant une zone géographique, telle qu'une province ou une région.</a:t>
            </a:r>
          </a:p>
          <a:p>
            <a:endParaRPr dirty="0" lang="en-US">
              <a:solidFill>
                <a:srgbClr val="000000"/>
              </a:solidFill>
              <a:sym typeface=""/>
            </a:endParaRPr>
          </a:p>
        </p:txBody>
      </p:sp>
    </p:spTree>
    <p:extLst>
      <p:ext uri="{BB962C8B-B14F-4D97-AF65-F5344CB8AC3E}">
        <p14:creationId xmlns:p14="http://schemas.microsoft.com/office/powerpoint/2010/main" val="259244079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2763"/>
            <a:ext cx="7500938" cy="4219575"/>
          </a:xfrm>
        </p:spPr>
      </p:sp>
      <p:sp>
        <p:nvSpPr>
          <p:cNvPr id="3" name="Notes Placeholder 2"/>
          <p:cNvSpPr>
            <a:spLocks noGrp="1"/>
          </p:cNvSpPr>
          <p:nvPr>
            <p:ph idx="1" type="body"/>
          </p:nvPr>
        </p:nvSpPr>
        <p:spPr/>
        <p:txBody>
          <a:bodyPr bIns="48331" lIns="96661" rIns="96661" rtlCol="0" tIns="48331" vert="horz"/>
          <a:lstStyle/>
          <a:p txid="05578e7d9fa143352fcd2d38bc191962">
            <a:r>
              <a:rPr lang="en-US" sz="1300">
                <a:solidFill>
                  <a:srgbClr val="000000"/>
                </a:solidFill>
                <a:sym typeface=""/>
              </a:rPr>
              <a:t>Par exemple, au Lao, un pays dont le ministère de la santé utilise le DHIS2, le niveau le plus élevé, ou l'unité d'organisation racine, est le pays. Le pays est ensuite subdivisé en 18 provinces, chacune d'entre elles étant subdivisée en districts plus petits. Au niveau le plus bas, vous trouverez les différents établissements de santé où les données sont collectées.</a:t>
            </a:r>
          </a:p>
          <a:p txid="90722d164292e69f500837fe9eb4c15d">
            <a:r>
              <a:rPr lang="en-US" sz="1300">
                <a:solidFill>
                  <a:srgbClr val="000000"/>
                </a:solidFill>
                <a:sym typeface=""/>
              </a:rPr>
              <a:t>L'ensemble des unités d'organisation forme un arbre hiérarchique. Dans le cas de Lao par exemple, la hiérarchie comporte 4 niveaux qui correspondent à son système administratif.</a:t>
            </a:r>
          </a:p>
          <a:p txid="191dd6b40926b74ef8dd481e71c551ae">
            <a:r>
              <a:rPr lang="en-US" sz="1300">
                <a:solidFill>
                  <a:srgbClr val="000000"/>
                </a:solidFill>
                <a:sym typeface=""/>
              </a:rPr>
              <a:t>La structure de la hiérarchie, y compris le nombre de niveaux, est entièrement personnalisable dans DHIS2 de manière à s'adapter au contexte de chaque pays.</a:t>
            </a:r>
            <a:endParaRPr dirty="0" lang="en-US" sz="1300">
              <a:solidFill>
                <a:srgbClr val="000000"/>
              </a:solidFill>
              <a:sym typeface=""/>
            </a:endParaRPr>
          </a:p>
        </p:txBody>
      </p:sp>
    </p:spTree>
    <p:extLst>
      <p:ext uri="{BB962C8B-B14F-4D97-AF65-F5344CB8AC3E}">
        <p14:creationId xmlns:p14="http://schemas.microsoft.com/office/powerpoint/2010/main" val="325225550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5413" y="523875"/>
            <a:ext cx="7518400" cy="4229100"/>
          </a:xfrm>
        </p:spPr>
      </p:sp>
      <p:sp>
        <p:nvSpPr>
          <p:cNvPr id="3" name="Notes Placeholder 2"/>
          <p:cNvSpPr>
            <a:spLocks noGrp="1"/>
          </p:cNvSpPr>
          <p:nvPr>
            <p:ph idx="1" type="body"/>
          </p:nvPr>
        </p:nvSpPr>
        <p:spPr/>
        <p:txBody>
          <a:bodyPr bIns="48331" lIns="96661" rIns="96661" rtlCol="0" tIns="48331" vert="horz"/>
          <a:lstStyle/>
          <a:p txid="4401dd2956ead5ced5a14d20606365fb">
            <a:r>
              <a:rPr lang="en-US">
                <a:solidFill>
                  <a:srgbClr val="000000"/>
                </a:solidFill>
                <a:sym typeface=""/>
              </a:rPr>
              <a:t>Les unités d'organisation indiquent le lieu où les données peuvent être saisies et la manière dont elles peuvent être agrégées ou désagrégées dans les différents rapports.</a:t>
            </a:r>
          </a:p>
          <a:p>
            <a:endParaRPr lang="en-US">
              <a:solidFill>
                <a:srgbClr val="000000"/>
              </a:solidFill>
              <a:sym typeface=""/>
            </a:endParaRPr>
          </a:p>
          <a:p>
            <a:endParaRPr lang="en-US">
              <a:solidFill>
                <a:srgbClr val="000000"/>
              </a:solidFill>
              <a:sym typeface=""/>
            </a:endParaRPr>
          </a:p>
          <a:p>
            <a:endParaRPr lang="en-US">
              <a:solidFill>
                <a:srgbClr val="000000"/>
              </a:solidFill>
              <a:sym typeface=""/>
            </a:endParaRPr>
          </a:p>
        </p:txBody>
      </p:sp>
    </p:spTree>
    <p:extLst>
      <p:ext uri="{BB962C8B-B14F-4D97-AF65-F5344CB8AC3E}">
        <p14:creationId xmlns:p14="http://schemas.microsoft.com/office/powerpoint/2010/main" val="549517664"/>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04825"/>
            <a:ext cx="7515225" cy="4227513"/>
          </a:xfrm>
        </p:spPr>
      </p:sp>
      <p:sp>
        <p:nvSpPr>
          <p:cNvPr id="3" name="Notes Placeholder 2"/>
          <p:cNvSpPr>
            <a:spLocks noGrp="1"/>
          </p:cNvSpPr>
          <p:nvPr>
            <p:ph idx="1" type="body"/>
          </p:nvPr>
        </p:nvSpPr>
        <p:spPr/>
        <p:txBody>
          <a:bodyPr bIns="48331" lIns="96661" rIns="96661" rtlCol="0" tIns="48331" vert="horz"/>
          <a:lstStyle/>
          <a:p txid="a49ee50d596f71008f4fb4dbbcaaadf8">
            <a:r>
              <a:rPr lang="en-US">
                <a:solidFill>
                  <a:srgbClr val="000000"/>
                </a:solidFill>
                <a:sym typeface=""/>
              </a:rPr>
              <a:t>Par exemple, toutes les données saisies au niveau de l'établissement peuvent être agrégées pour fournir une valeur totale pour l'ensemble du district. Ce principe est le même à mesure que l'on monte dans la hiérarchie. Au cours du processus d'agrégation, les données sont additionnées depuis les niveaux inférieurs de l'unité d'organisation jusqu'aux niveaux supérieurs. DHIS2 effectue ces calculs automatiquement.</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376047662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01600" y="523875"/>
            <a:ext cx="7543800" cy="4243388"/>
          </a:xfrm>
        </p:spPr>
      </p:sp>
      <p:sp>
        <p:nvSpPr>
          <p:cNvPr id="3" name="Notes Placeholder 2"/>
          <p:cNvSpPr>
            <a:spLocks noGrp="1"/>
          </p:cNvSpPr>
          <p:nvPr>
            <p:ph idx="1" type="body"/>
          </p:nvPr>
        </p:nvSpPr>
        <p:spPr/>
        <p:txBody>
          <a:bodyPr bIns="48331" lIns="96661" rIns="96661" rtlCol="0" tIns="48331" vert="horz"/>
          <a:lstStyle/>
          <a:p txid="2ba6f9837cbb0c41b71495d8318d377b">
            <a:r>
              <a:rPr lang="en-GB">
                <a:solidFill>
                  <a:srgbClr val="000000"/>
                </a:solidFill>
              </a:rPr>
              <a:t>Les unités d'organisation vous permettent également d'afficher vos données dans l'application Maps (Cartes) de DHIS2 et de les mettre en évidence du point de vue géographique.</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n-GB">
              <a:solidFill>
                <a:srgbClr val="000000"/>
              </a:solidFill>
            </a:endParaRPr>
          </a:p>
          <a:p>
            <a:endParaRPr dirty="0" lang="en-NO">
              <a:solidFill>
                <a:srgbClr val="000000"/>
              </a:solidFill>
            </a:endParaRPr>
          </a:p>
        </p:txBody>
      </p:sp>
    </p:spTree>
    <p:extLst>
      <p:ext uri="{BB962C8B-B14F-4D97-AF65-F5344CB8AC3E}">
        <p14:creationId xmlns:p14="http://schemas.microsoft.com/office/powerpoint/2010/main" val="192568422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2025859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19661696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028207D3-6DDA-4E04-B279-6AB29D92EB4D}"/>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EE712B14-0ECA-4A3B-B880-64245704E5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829203A-5220-4B86-A4FF-48A34D2D88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8438F926-7C37-4F8F-A3B5-D11C1AD5043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19047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40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DA67C0D-AE26-45A8-8D55-374995FD2210}"/>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280BB1E2-9FF4-4B13-90B7-D1395853DA0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D5D3E07-78F9-45FF-B43E-9E2C2AD556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0D2B7489-C10C-40AA-84AB-B867CB7B42E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64620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25EB9EFA-E08E-4891-955E-9D315C6D70B9}"/>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DD9FB524-FCE1-427C-8BAB-1ACB7DDC772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199C9F42-B52D-4F3A-9DA1-2C3A4DB64A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5118ABCD-7256-4680-AB35-4D8E091CA9D6}"/>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293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7D37A1ED-4A45-4273-8D2E-16CDFB8DF491}"/>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32533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6D00CF66-73AE-4223-92C3-555045456345}"/>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20FA6856-7C65-4A82-9DD5-798F72072852}"/>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D6E75BA-104E-4F03-924E-ACFFE05A41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6210567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C4BA1B56-5475-4A06-B293-F580D495E7C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3D63D851-78F5-423D-8CA0-50D4B4A7F5C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3380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2685D562-2A62-453F-93AE-4006D67170CC}"/>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5EC119B0-AB3C-4332-BFE0-69E51A6BA79C}"/>
              </a:ext>
            </a:extLst>
          </p:cNvPr>
          <p:cNvSpPr txBox="1"/>
          <p:nvPr userDrawn="1"/>
        </p:nvSpPr>
        <p:spPr>
          <a:xfrm>
            <a:off x="133349" y="5173144"/>
            <a:ext cx="868362" cy="553998"/>
          </a:xfrm>
          <a:prstGeom prst="rect">
            <a:avLst/>
          </a:prstGeom>
          <a:noFill/>
        </p:spPr>
        <p:txBody>
          <a:bodyPr wrap="square" rtlCol="0">
            <a:spAutoFit/>
          </a:bodyPr>
          <a:lstStyle/>
          <a:p>
            <a:pPr algn="ctr"/>
            <a:r>
              <a:rPr lang="es-ES" sz="1000"/>
              <a:t>TOC / Learning goals</a:t>
            </a:r>
          </a:p>
        </p:txBody>
      </p:sp>
      <p:sp>
        <p:nvSpPr>
          <p:cNvPr id="55" name="TextBox 54">
            <a:extLst>
              <a:ext uri="{FF2B5EF4-FFF2-40B4-BE49-F238E27FC236}">
                <a16:creationId xmlns:a16="http://schemas.microsoft.com/office/drawing/2014/main" id="{47AAC724-6939-4ABD-AC7A-1E950A8CFCBF}"/>
              </a:ext>
            </a:extLst>
          </p:cNvPr>
          <p:cNvSpPr txBox="1"/>
          <p:nvPr userDrawn="1"/>
        </p:nvSpPr>
        <p:spPr>
          <a:xfrm>
            <a:off x="1160503" y="5327033"/>
            <a:ext cx="868362" cy="246221"/>
          </a:xfrm>
          <a:prstGeom prst="rect">
            <a:avLst/>
          </a:prstGeom>
          <a:noFill/>
        </p:spPr>
        <p:txBody>
          <a:bodyPr wrap="square" rtlCol="0">
            <a:spAutoFit/>
          </a:bodyPr>
          <a:lstStyle/>
          <a:p>
            <a:pPr algn="ctr"/>
            <a:r>
              <a:rPr lang="es-ES" sz="1000"/>
              <a:t>Concept </a:t>
            </a:r>
          </a:p>
        </p:txBody>
      </p:sp>
      <p:sp>
        <p:nvSpPr>
          <p:cNvPr id="56" name="TextBox 55">
            <a:extLst>
              <a:ext uri="{FF2B5EF4-FFF2-40B4-BE49-F238E27FC236}">
                <a16:creationId xmlns:a16="http://schemas.microsoft.com/office/drawing/2014/main" id="{4C5F7427-7D2B-407F-BE04-493247CD25CC}"/>
              </a:ext>
            </a:extLst>
          </p:cNvPr>
          <p:cNvSpPr txBox="1"/>
          <p:nvPr userDrawn="1"/>
        </p:nvSpPr>
        <p:spPr>
          <a:xfrm>
            <a:off x="2187657" y="5327033"/>
            <a:ext cx="1067052" cy="246221"/>
          </a:xfrm>
          <a:prstGeom prst="rect">
            <a:avLst/>
          </a:prstGeom>
          <a:noFill/>
        </p:spPr>
        <p:txBody>
          <a:bodyPr wrap="square" rtlCol="0">
            <a:spAutoFit/>
          </a:bodyPr>
          <a:lstStyle/>
          <a:p>
            <a:pPr algn="ctr"/>
            <a:r>
              <a:rPr lang="es-ES" sz="1000"/>
              <a:t>Demonstration </a:t>
            </a:r>
          </a:p>
        </p:txBody>
      </p:sp>
      <p:sp>
        <p:nvSpPr>
          <p:cNvPr id="57" name="TextBox 56">
            <a:extLst>
              <a:ext uri="{FF2B5EF4-FFF2-40B4-BE49-F238E27FC236}">
                <a16:creationId xmlns:a16="http://schemas.microsoft.com/office/drawing/2014/main" id="{42C725A8-D471-4B3A-A3E9-7BC888870725}"/>
              </a:ext>
            </a:extLst>
          </p:cNvPr>
          <p:cNvSpPr txBox="1"/>
          <p:nvPr userDrawn="1"/>
        </p:nvSpPr>
        <p:spPr>
          <a:xfrm>
            <a:off x="3413501" y="5327033"/>
            <a:ext cx="868362" cy="246221"/>
          </a:xfrm>
          <a:prstGeom prst="rect">
            <a:avLst/>
          </a:prstGeom>
          <a:noFill/>
        </p:spPr>
        <p:txBody>
          <a:bodyPr wrap="square" rtlCol="0">
            <a:spAutoFit/>
          </a:bodyPr>
          <a:lstStyle/>
          <a:p>
            <a:pPr algn="ctr"/>
            <a:r>
              <a:rPr lang="es-ES" sz="1000"/>
              <a:t>Use case </a:t>
            </a:r>
          </a:p>
        </p:txBody>
      </p:sp>
      <p:sp>
        <p:nvSpPr>
          <p:cNvPr id="83" name="TextBox 82">
            <a:extLst>
              <a:ext uri="{FF2B5EF4-FFF2-40B4-BE49-F238E27FC236}">
                <a16:creationId xmlns:a16="http://schemas.microsoft.com/office/drawing/2014/main" id="{8C4620A8-E4C1-42BE-AA60-4AC8AFE7C2AF}"/>
              </a:ext>
            </a:extLst>
          </p:cNvPr>
          <p:cNvSpPr txBox="1"/>
          <p:nvPr userDrawn="1"/>
        </p:nvSpPr>
        <p:spPr>
          <a:xfrm>
            <a:off x="3403559"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84" name="TextBox 83">
            <a:extLst>
              <a:ext uri="{FF2B5EF4-FFF2-40B4-BE49-F238E27FC236}">
                <a16:creationId xmlns:a16="http://schemas.microsoft.com/office/drawing/2014/main" id="{624EC90D-E97F-4F53-B046-50F58F86D82A}"/>
              </a:ext>
            </a:extLst>
          </p:cNvPr>
          <p:cNvSpPr txBox="1"/>
          <p:nvPr userDrawn="1"/>
        </p:nvSpPr>
        <p:spPr>
          <a:xfrm>
            <a:off x="3368595" y="225711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85" name="TextBox 84">
            <a:extLst>
              <a:ext uri="{FF2B5EF4-FFF2-40B4-BE49-F238E27FC236}">
                <a16:creationId xmlns:a16="http://schemas.microsoft.com/office/drawing/2014/main" id="{A2DD2A3E-9DA2-4700-B74C-E93AB2A3444D}"/>
              </a:ext>
            </a:extLst>
          </p:cNvPr>
          <p:cNvSpPr txBox="1"/>
          <p:nvPr userDrawn="1"/>
        </p:nvSpPr>
        <p:spPr>
          <a:xfrm>
            <a:off x="3357435"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sp>
        <p:nvSpPr>
          <p:cNvPr id="86" name="TextBox 85">
            <a:extLst>
              <a:ext uri="{FF2B5EF4-FFF2-40B4-BE49-F238E27FC236}">
                <a16:creationId xmlns:a16="http://schemas.microsoft.com/office/drawing/2014/main" id="{2C6220DB-F5E0-4B6E-B2E1-62956BE8593B}"/>
              </a:ext>
            </a:extLst>
          </p:cNvPr>
          <p:cNvSpPr txBox="1"/>
          <p:nvPr userDrawn="1"/>
        </p:nvSpPr>
        <p:spPr>
          <a:xfrm>
            <a:off x="4440655" y="5327033"/>
            <a:ext cx="868362" cy="246221"/>
          </a:xfrm>
          <a:prstGeom prst="rect">
            <a:avLst/>
          </a:prstGeom>
          <a:noFill/>
        </p:spPr>
        <p:txBody>
          <a:bodyPr wrap="square" rtlCol="0">
            <a:spAutoFit/>
          </a:bodyPr>
          <a:lstStyle/>
          <a:p>
            <a:pPr algn="ctr"/>
            <a:r>
              <a:rPr lang="es-ES" sz="1000"/>
              <a:t>Summary</a:t>
            </a:r>
          </a:p>
        </p:txBody>
      </p:sp>
      <p:sp>
        <p:nvSpPr>
          <p:cNvPr id="87" name="TextBox 86">
            <a:extLst>
              <a:ext uri="{FF2B5EF4-FFF2-40B4-BE49-F238E27FC236}">
                <a16:creationId xmlns:a16="http://schemas.microsoft.com/office/drawing/2014/main" id="{8096DF76-15DB-4FFA-ADA5-2EC1D27DC1C5}"/>
              </a:ext>
            </a:extLst>
          </p:cNvPr>
          <p:cNvSpPr txBox="1"/>
          <p:nvPr userDrawn="1"/>
        </p:nvSpPr>
        <p:spPr>
          <a:xfrm>
            <a:off x="5467808" y="5327033"/>
            <a:ext cx="868362" cy="246221"/>
          </a:xfrm>
          <a:prstGeom prst="rect">
            <a:avLst/>
          </a:prstGeom>
          <a:noFill/>
        </p:spPr>
        <p:txBody>
          <a:bodyPr wrap="square" rtlCol="0">
            <a:spAutoFit/>
          </a:bodyPr>
          <a:lstStyle/>
          <a:p>
            <a:pPr algn="ctr"/>
            <a:r>
              <a:rPr lang="es-ES" sz="1000"/>
              <a:t>Question</a:t>
            </a:r>
          </a:p>
        </p:txBody>
      </p:sp>
      <p:grpSp>
        <p:nvGrpSpPr>
          <p:cNvPr id="88" name="Group 87">
            <a:extLst>
              <a:ext uri="{FF2B5EF4-FFF2-40B4-BE49-F238E27FC236}">
                <a16:creationId xmlns:a16="http://schemas.microsoft.com/office/drawing/2014/main" id="{0892F77F-260A-4AFB-A8FA-1B6B2B336C44}"/>
              </a:ext>
            </a:extLst>
          </p:cNvPr>
          <p:cNvGrpSpPr/>
          <p:nvPr userDrawn="1"/>
        </p:nvGrpSpPr>
        <p:grpSpPr>
          <a:xfrm>
            <a:off x="5467808" y="4261895"/>
            <a:ext cx="804672" cy="804672"/>
            <a:chOff x="10901033" y="516564"/>
            <a:chExt cx="804672" cy="804672"/>
          </a:xfrm>
        </p:grpSpPr>
        <p:sp>
          <p:nvSpPr>
            <p:cNvPr id="89" name="Oval 88">
              <a:extLst>
                <a:ext uri="{FF2B5EF4-FFF2-40B4-BE49-F238E27FC236}">
                  <a16:creationId xmlns:a16="http://schemas.microsoft.com/office/drawing/2014/main" id="{87CB4603-02BB-46F6-B9CF-29A4A756AFD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0" name="Graphic 89" descr="Question Mark with solid fill">
              <a:extLst>
                <a:ext uri="{FF2B5EF4-FFF2-40B4-BE49-F238E27FC236}">
                  <a16:creationId xmlns:a16="http://schemas.microsoft.com/office/drawing/2014/main" id="{8647B5F7-912D-423B-B1C3-1FDA8546EA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nvGrpSpPr>
          <p:cNvPr id="91" name="Group 90">
            <a:extLst>
              <a:ext uri="{FF2B5EF4-FFF2-40B4-BE49-F238E27FC236}">
                <a16:creationId xmlns:a16="http://schemas.microsoft.com/office/drawing/2014/main" id="{6AE2011C-4B64-45B1-8388-A969CA0CB441}"/>
              </a:ext>
            </a:extLst>
          </p:cNvPr>
          <p:cNvGrpSpPr/>
          <p:nvPr userDrawn="1"/>
        </p:nvGrpSpPr>
        <p:grpSpPr>
          <a:xfrm>
            <a:off x="4412622" y="4261895"/>
            <a:ext cx="804672" cy="804672"/>
            <a:chOff x="10901033" y="516564"/>
            <a:chExt cx="804672" cy="804672"/>
          </a:xfrm>
        </p:grpSpPr>
        <p:sp>
          <p:nvSpPr>
            <p:cNvPr id="92" name="Oval 91">
              <a:extLst>
                <a:ext uri="{FF2B5EF4-FFF2-40B4-BE49-F238E27FC236}">
                  <a16:creationId xmlns:a16="http://schemas.microsoft.com/office/drawing/2014/main" id="{1378403F-5DAA-4054-960F-EC87EEA85C7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3" name="Graphic 92" descr="Clipboard Checked with solid fill">
              <a:extLst>
                <a:ext uri="{FF2B5EF4-FFF2-40B4-BE49-F238E27FC236}">
                  <a16:creationId xmlns:a16="http://schemas.microsoft.com/office/drawing/2014/main" id="{22DBF2C9-422D-40FF-A7B7-D5F60DD309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nvGrpSpPr>
          <p:cNvPr id="94" name="Group 93">
            <a:extLst>
              <a:ext uri="{FF2B5EF4-FFF2-40B4-BE49-F238E27FC236}">
                <a16:creationId xmlns:a16="http://schemas.microsoft.com/office/drawing/2014/main" id="{D84E17B9-FE25-42AF-8AE5-46FA64AEF4F9}"/>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AC1C3A77-04E1-4C7C-8A77-979CA162578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C622B44D-195B-4280-8941-E0FA1F35DC8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nvGrpSpPr>
          <p:cNvPr id="97" name="Group 96">
            <a:extLst>
              <a:ext uri="{FF2B5EF4-FFF2-40B4-BE49-F238E27FC236}">
                <a16:creationId xmlns:a16="http://schemas.microsoft.com/office/drawing/2014/main" id="{320C2462-FA71-4185-A650-0E8A4B8BA8C2}"/>
              </a:ext>
            </a:extLst>
          </p:cNvPr>
          <p:cNvGrpSpPr/>
          <p:nvPr userDrawn="1"/>
        </p:nvGrpSpPr>
        <p:grpSpPr>
          <a:xfrm>
            <a:off x="3357435" y="4261895"/>
            <a:ext cx="804672" cy="804672"/>
            <a:chOff x="10901033" y="516564"/>
            <a:chExt cx="804672" cy="804672"/>
          </a:xfrm>
        </p:grpSpPr>
        <p:sp>
          <p:nvSpPr>
            <p:cNvPr id="98" name="Oval 97">
              <a:extLst>
                <a:ext uri="{FF2B5EF4-FFF2-40B4-BE49-F238E27FC236}">
                  <a16:creationId xmlns:a16="http://schemas.microsoft.com/office/drawing/2014/main" id="{AFA85ABE-6FCC-4D46-8F2B-7E8FE345595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9" name="Group 98">
              <a:extLst>
                <a:ext uri="{FF2B5EF4-FFF2-40B4-BE49-F238E27FC236}">
                  <a16:creationId xmlns:a16="http://schemas.microsoft.com/office/drawing/2014/main" id="{E606EDE4-5094-4183-8CD9-3B73722C64D2}"/>
                </a:ext>
              </a:extLst>
            </p:cNvPr>
            <p:cNvGrpSpPr/>
            <p:nvPr userDrawn="1"/>
          </p:nvGrpSpPr>
          <p:grpSpPr>
            <a:xfrm>
              <a:off x="10992291" y="581245"/>
              <a:ext cx="666309" cy="666309"/>
              <a:chOff x="13003652" y="1939091"/>
              <a:chExt cx="914400" cy="914400"/>
            </a:xfrm>
          </p:grpSpPr>
          <p:pic>
            <p:nvPicPr>
              <p:cNvPr id="100" name="Graphic 99" descr="Magnifying glass with solid fill">
                <a:extLst>
                  <a:ext uri="{FF2B5EF4-FFF2-40B4-BE49-F238E27FC236}">
                    <a16:creationId xmlns:a16="http://schemas.microsoft.com/office/drawing/2014/main" id="{2A7A09E6-5643-4617-91E5-B25894B7BBC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1" name="Graphic 32" descr="Heartbeat outline">
                <a:extLst>
                  <a:ext uri="{FF2B5EF4-FFF2-40B4-BE49-F238E27FC236}">
                    <a16:creationId xmlns:a16="http://schemas.microsoft.com/office/drawing/2014/main" id="{5B6190DB-BB40-43D4-AE8B-3C87AAB1C01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102" name="Group 101">
            <a:extLst>
              <a:ext uri="{FF2B5EF4-FFF2-40B4-BE49-F238E27FC236}">
                <a16:creationId xmlns:a16="http://schemas.microsoft.com/office/drawing/2014/main" id="{1F905B99-3527-4139-B715-76040F9E5A4E}"/>
              </a:ext>
            </a:extLst>
          </p:cNvPr>
          <p:cNvGrpSpPr/>
          <p:nvPr userDrawn="1"/>
        </p:nvGrpSpPr>
        <p:grpSpPr>
          <a:xfrm>
            <a:off x="191874" y="4261895"/>
            <a:ext cx="804672" cy="804672"/>
            <a:chOff x="10901033" y="516564"/>
            <a:chExt cx="804672" cy="804672"/>
          </a:xfrm>
        </p:grpSpPr>
        <p:sp>
          <p:nvSpPr>
            <p:cNvPr id="103" name="Oval 102">
              <a:extLst>
                <a:ext uri="{FF2B5EF4-FFF2-40B4-BE49-F238E27FC236}">
                  <a16:creationId xmlns:a16="http://schemas.microsoft.com/office/drawing/2014/main" id="{4FEE4115-E0EF-4448-BAE6-87EE070CB24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4" name="Graphic 103" descr="Bullseye with solid fill">
              <a:extLst>
                <a:ext uri="{FF2B5EF4-FFF2-40B4-BE49-F238E27FC236}">
                  <a16:creationId xmlns:a16="http://schemas.microsoft.com/office/drawing/2014/main" id="{B68B0D2F-97B1-47CE-9175-36BE4E1A1F32}"/>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nvGrpSpPr>
          <p:cNvPr id="105" name="Group 104">
            <a:extLst>
              <a:ext uri="{FF2B5EF4-FFF2-40B4-BE49-F238E27FC236}">
                <a16:creationId xmlns:a16="http://schemas.microsoft.com/office/drawing/2014/main" id="{D71148DD-4764-4239-94F7-97682877C7F4}"/>
              </a:ext>
            </a:extLst>
          </p:cNvPr>
          <p:cNvGrpSpPr/>
          <p:nvPr userDrawn="1"/>
        </p:nvGrpSpPr>
        <p:grpSpPr>
          <a:xfrm>
            <a:off x="1247061" y="4261895"/>
            <a:ext cx="804672" cy="804672"/>
            <a:chOff x="10901033" y="516564"/>
            <a:chExt cx="804672" cy="804672"/>
          </a:xfrm>
        </p:grpSpPr>
        <p:sp>
          <p:nvSpPr>
            <p:cNvPr id="106" name="Oval 105">
              <a:extLst>
                <a:ext uri="{FF2B5EF4-FFF2-40B4-BE49-F238E27FC236}">
                  <a16:creationId xmlns:a16="http://schemas.microsoft.com/office/drawing/2014/main" id="{6C0714C9-C34A-47F3-A98F-4C4D511D03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7" name="Group 106">
              <a:extLst>
                <a:ext uri="{FF2B5EF4-FFF2-40B4-BE49-F238E27FC236}">
                  <a16:creationId xmlns:a16="http://schemas.microsoft.com/office/drawing/2014/main" id="{896E6074-5B5B-4C3C-86B3-C4958320AC0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8" name="Freeform: Shape 107">
                <a:extLst>
                  <a:ext uri="{FF2B5EF4-FFF2-40B4-BE49-F238E27FC236}">
                    <a16:creationId xmlns:a16="http://schemas.microsoft.com/office/drawing/2014/main" id="{6CDC8AC3-4F3C-4950-B5FF-B4D61689314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09" name="Freeform: Shape 108">
                <a:extLst>
                  <a:ext uri="{FF2B5EF4-FFF2-40B4-BE49-F238E27FC236}">
                    <a16:creationId xmlns:a16="http://schemas.microsoft.com/office/drawing/2014/main" id="{1C555E51-453C-46FC-8DE8-C917673D8005}"/>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0" name="Freeform: Shape 109">
                <a:extLst>
                  <a:ext uri="{FF2B5EF4-FFF2-40B4-BE49-F238E27FC236}">
                    <a16:creationId xmlns:a16="http://schemas.microsoft.com/office/drawing/2014/main" id="{54A1FD7E-64C2-4A0A-B660-40DAF01D1B9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1" name="Freeform: Shape 110">
                <a:extLst>
                  <a:ext uri="{FF2B5EF4-FFF2-40B4-BE49-F238E27FC236}">
                    <a16:creationId xmlns:a16="http://schemas.microsoft.com/office/drawing/2014/main" id="{97797190-C056-466B-9246-E9C53FF160F7}"/>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12" name="TextBox 111">
            <a:extLst>
              <a:ext uri="{FF2B5EF4-FFF2-40B4-BE49-F238E27FC236}">
                <a16:creationId xmlns:a16="http://schemas.microsoft.com/office/drawing/2014/main" id="{0E9598EB-9E80-4BA9-811E-127A8FD9AC3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3" name="TextBox 112">
            <a:extLst>
              <a:ext uri="{FF2B5EF4-FFF2-40B4-BE49-F238E27FC236}">
                <a16:creationId xmlns:a16="http://schemas.microsoft.com/office/drawing/2014/main" id="{CB589F47-6CCA-4287-961E-7FD5D9627E87}"/>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14" name="TextBox 113">
            <a:extLst>
              <a:ext uri="{FF2B5EF4-FFF2-40B4-BE49-F238E27FC236}">
                <a16:creationId xmlns:a16="http://schemas.microsoft.com/office/drawing/2014/main" id="{7764DBC9-D1BB-4D38-A7D8-4B6F21E04192}"/>
              </a:ext>
            </a:extLst>
          </p:cNvPr>
          <p:cNvSpPr txBox="1"/>
          <p:nvPr userDrawn="1"/>
        </p:nvSpPr>
        <p:spPr>
          <a:xfrm>
            <a:off x="6156044" y="1695691"/>
            <a:ext cx="5615409" cy="461665"/>
          </a:xfrm>
          <a:prstGeom prst="rect">
            <a:avLst/>
          </a:prstGeom>
          <a:noFill/>
        </p:spPr>
        <p:txBody>
          <a:bodyPr wrap="square" rtlCol="0">
            <a:spAutoFit/>
          </a:bodyPr>
          <a:lstStyle/>
          <a:p>
            <a:r>
              <a:rPr lang="es-ES" sz="2400"/>
              <a:t>Body text: 24 px</a:t>
            </a:r>
          </a:p>
        </p:txBody>
      </p:sp>
    </p:spTree>
    <p:extLst>
      <p:ext uri="{BB962C8B-B14F-4D97-AF65-F5344CB8AC3E}">
        <p14:creationId xmlns:p14="http://schemas.microsoft.com/office/powerpoint/2010/main" val="2775211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3070119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750637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301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5FD390-8A6F-49C8-A1C1-9F5BA02948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38D89F1F-B265-4E2B-8C09-C57006AE66B3}"/>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3A78F20F-1B5C-4DCB-875A-F37DB7CAA0A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8234FFCA-CBD1-4C8C-B977-CEC56DC33B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6104437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0000">
                                          <p:cBhvr additive="base">
                                            <p:cTn id="2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76070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968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26615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6863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187353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161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12736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472E63E-D0F1-4D80-9D68-6A532648040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BBF15D26-EED6-43AE-814D-57544435FA22}"/>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2B2C92D-3617-4855-9A5C-4578DDC469B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BCC5AEEB-D63E-4976-83DE-C127CC4BD7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0933103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GB"/>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83E8D3AC-BC74-4B14-8420-B3F59CE86D7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9203129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F748C5F7-A850-448E-BDEB-63F27185332A}"/>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34127AF8-3E94-4B66-BCDD-12220AB41E0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116BBC26-3AC9-4E37-817E-8A334D21001A}"/>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BBC76905-162E-4E88-8E11-00C7A83FD9FA}"/>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5E457624-E7BE-446D-81D9-B6CCA366617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3CEFA0D5-AF6E-4231-AA90-9923DC26DFC0}"/>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F925C0A3-E023-48CB-9F90-CC71CACA159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4F60A2F0-292F-4CAD-86AD-CE91946CE3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6936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D313632A-B3B4-43E9-BCAE-7B591DCFF3E8}"/>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818789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8BFF466B-B2AA-49E8-A405-185EFCB5DB5F}"/>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BCB95507-1B4A-4CB2-BBE3-9E187C5AD05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729B0E9E-28AA-4357-8D73-14220DFA9009}"/>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10C9E681-75F8-43DD-A0F5-D4FA60E6E1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FF3BA082-1B2C-45E2-A1F3-421812B8BFF6}"/>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C4F9C753-19AF-4742-A3E7-433B891F151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608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AA738FDE-041D-44D9-87B8-A5D281C3B8AA}"/>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A0940D20-B0F5-478C-9F20-E41BA0F284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7D11801A-DA83-4655-86BA-2B612427ED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B9E71916-B0A2-4D75-BAB3-7A334BC8391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9777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1FAEAE22-0448-404C-A3B7-0BB3D5606F13}"/>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35AA25CB-019E-4234-B5CA-76C0E85589A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948E3834-3CC1-4DCD-A3C6-B469B0F1F4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667E2156-DF50-40BB-9D10-BFCE146C016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549236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47" Type="http://schemas.openxmlformats.org/officeDocument/2006/relationships/image" Target="../media/image6.svg"/><Relationship Id="rId50" Type="http://schemas.openxmlformats.org/officeDocument/2006/relationships/image" Target="../media/image9.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52" Type="http://schemas.openxmlformats.org/officeDocument/2006/relationships/image" Target="../media/image1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48"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10.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62502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65686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65686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65686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65686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65686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65686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3008127"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C2B5D78F-8935-4AE2-8E72-E4292072D873}"/>
              </a:ext>
            </a:extLst>
          </p:cNvPr>
          <p:cNvSpPr/>
          <p:nvPr userDrawn="1"/>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55709964-8F3A-4271-ABCA-FBA97845A942}"/>
              </a:ext>
            </a:extLst>
          </p:cNvPr>
          <p:cNvSpPr/>
          <p:nvPr userDrawn="1"/>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E9D0591-DE13-4BC7-92AF-3DE9BAB982DE}"/>
              </a:ext>
            </a:extLst>
          </p:cNvPr>
          <p:cNvSpPr/>
          <p:nvPr userDrawn="1"/>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2F3B00D7-A04A-4E06-A8BA-594D2E083897}"/>
              </a:ext>
            </a:extLst>
          </p:cNvPr>
          <p:cNvSpPr/>
          <p:nvPr userDrawn="1"/>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5C779675-2FCD-46CD-8AFC-4373C6BE595D}"/>
              </a:ext>
            </a:extLst>
          </p:cNvPr>
          <p:cNvSpPr/>
          <p:nvPr userDrawn="1"/>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0DB38F84-0C1E-455E-BC78-0DA2E377FB1F}"/>
              </a:ext>
            </a:extLst>
          </p:cNvPr>
          <p:cNvSpPr txBox="1"/>
          <p:nvPr userDrawn="1"/>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8187615C-DDF7-42BB-8E46-D2E32FBCFA5D}"/>
              </a:ext>
            </a:extLst>
          </p:cNvPr>
          <p:cNvSpPr txBox="1"/>
          <p:nvPr userDrawn="1"/>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230B22EF-1A70-4DF5-9A58-FF39A7915151}"/>
              </a:ext>
            </a:extLst>
          </p:cNvPr>
          <p:cNvSpPr txBox="1"/>
          <p:nvPr userDrawn="1"/>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4C6E4859-CAAB-4364-BD24-B95A5EC5D3E9}"/>
              </a:ext>
            </a:extLst>
          </p:cNvPr>
          <p:cNvSpPr txBox="1"/>
          <p:nvPr userDrawn="1"/>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E3C65924-5416-472E-870D-591978C6E621}"/>
              </a:ext>
            </a:extLst>
          </p:cNvPr>
          <p:cNvSpPr txBox="1"/>
          <p:nvPr userDrawn="1"/>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E50CBD7-3B41-4CF0-BD89-8DAA786F2861}"/>
              </a:ext>
            </a:extLst>
          </p:cNvPr>
          <p:cNvSpPr txBox="1"/>
          <p:nvPr userDrawn="1"/>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B787B9E7-6879-446E-9667-5AF1EF125350}"/>
              </a:ext>
            </a:extLst>
          </p:cNvPr>
          <p:cNvSpPr txBox="1"/>
          <p:nvPr userDrawn="1"/>
        </p:nvSpPr>
        <p:spPr>
          <a:xfrm>
            <a:off x="12625021" y="5691027"/>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21A21B57-8B8C-41F1-9411-D7396F5EB657}"/>
              </a:ext>
            </a:extLst>
          </p:cNvPr>
          <p:cNvSpPr txBox="1"/>
          <p:nvPr userDrawn="1"/>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78D5F45-3E8A-45B2-959D-968988DFA29D}"/>
              </a:ext>
            </a:extLst>
          </p:cNvPr>
          <p:cNvGrpSpPr/>
          <p:nvPr userDrawn="1"/>
        </p:nvGrpSpPr>
        <p:grpSpPr>
          <a:xfrm>
            <a:off x="12656866" y="6041029"/>
            <a:ext cx="804672" cy="804672"/>
            <a:chOff x="10901033" y="516564"/>
            <a:chExt cx="804672" cy="804672"/>
          </a:xfrm>
        </p:grpSpPr>
        <p:sp>
          <p:nvSpPr>
            <p:cNvPr id="60" name="Oval 59">
              <a:extLst>
                <a:ext uri="{FF2B5EF4-FFF2-40B4-BE49-F238E27FC236}">
                  <a16:creationId xmlns:a16="http://schemas.microsoft.com/office/drawing/2014/main" id="{399632C1-9216-4F3B-B43C-FEE73A7F5D4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509A0BE-16AB-4796-B924-13EE438CFB02}"/>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13BB1053-55E4-455A-8269-1C43EAC98277}"/>
              </a:ext>
            </a:extLst>
          </p:cNvPr>
          <p:cNvGrpSpPr/>
          <p:nvPr userDrawn="1"/>
        </p:nvGrpSpPr>
        <p:grpSpPr>
          <a:xfrm>
            <a:off x="12656866" y="4899978"/>
            <a:ext cx="804672" cy="804672"/>
            <a:chOff x="10901033" y="516564"/>
            <a:chExt cx="804672" cy="804672"/>
          </a:xfrm>
        </p:grpSpPr>
        <p:sp>
          <p:nvSpPr>
            <p:cNvPr id="63" name="Oval 62">
              <a:extLst>
                <a:ext uri="{FF2B5EF4-FFF2-40B4-BE49-F238E27FC236}">
                  <a16:creationId xmlns:a16="http://schemas.microsoft.com/office/drawing/2014/main" id="{0F39A97F-C0DC-434C-89C0-CC1FEB57A61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46896BEA-01B3-4D89-918A-E5370CBD5A21}"/>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EEFE1A61-B919-4F42-9439-53347EB64E58}"/>
              </a:ext>
            </a:extLst>
          </p:cNvPr>
          <p:cNvGrpSpPr/>
          <p:nvPr userDrawn="1"/>
        </p:nvGrpSpPr>
        <p:grpSpPr>
          <a:xfrm>
            <a:off x="12656866" y="2594352"/>
            <a:ext cx="804672" cy="804672"/>
            <a:chOff x="10901033" y="516564"/>
            <a:chExt cx="804672" cy="804672"/>
          </a:xfrm>
        </p:grpSpPr>
        <p:sp>
          <p:nvSpPr>
            <p:cNvPr id="66" name="Oval 65">
              <a:extLst>
                <a:ext uri="{FF2B5EF4-FFF2-40B4-BE49-F238E27FC236}">
                  <a16:creationId xmlns:a16="http://schemas.microsoft.com/office/drawing/2014/main" id="{4FD62974-EB60-4736-B7AD-16A59A395E3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0CFD001E-F558-43AE-9761-981DC2B0A5F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AAF8DEF8-0811-441F-8A40-56A66142FE71}"/>
              </a:ext>
            </a:extLst>
          </p:cNvPr>
          <p:cNvGrpSpPr/>
          <p:nvPr userDrawn="1"/>
        </p:nvGrpSpPr>
        <p:grpSpPr>
          <a:xfrm>
            <a:off x="12656866" y="3791558"/>
            <a:ext cx="804672" cy="804672"/>
            <a:chOff x="10901033" y="516564"/>
            <a:chExt cx="804672" cy="804672"/>
          </a:xfrm>
        </p:grpSpPr>
        <p:sp>
          <p:nvSpPr>
            <p:cNvPr id="69" name="Oval 68">
              <a:extLst>
                <a:ext uri="{FF2B5EF4-FFF2-40B4-BE49-F238E27FC236}">
                  <a16:creationId xmlns:a16="http://schemas.microsoft.com/office/drawing/2014/main" id="{0261B9A2-14A7-40BC-93D2-5054DC811DB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07E8ADC8-D99A-453F-B0EF-6F2F4B09DF58}"/>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897BE83D-C114-4630-A390-90C45C9B5DD7}"/>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991D0A9F-9047-46B9-84F8-A1AAD47034FA}"/>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3378583D-4088-4828-9216-62752310F34F}"/>
              </a:ext>
            </a:extLst>
          </p:cNvPr>
          <p:cNvGrpSpPr/>
          <p:nvPr userDrawn="1"/>
        </p:nvGrpSpPr>
        <p:grpSpPr>
          <a:xfrm>
            <a:off x="12656866" y="-62224"/>
            <a:ext cx="804672" cy="804672"/>
            <a:chOff x="10901033" y="516564"/>
            <a:chExt cx="804672" cy="804672"/>
          </a:xfrm>
        </p:grpSpPr>
        <p:sp>
          <p:nvSpPr>
            <p:cNvPr id="74" name="Oval 73">
              <a:extLst>
                <a:ext uri="{FF2B5EF4-FFF2-40B4-BE49-F238E27FC236}">
                  <a16:creationId xmlns:a16="http://schemas.microsoft.com/office/drawing/2014/main" id="{660BFBF0-AA65-47EC-AC14-98947CDF035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52B17736-4AC9-4DB5-8A23-01CB2444B90C}"/>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2D004EC0-0561-4B25-9D90-79A94C2E60E9}"/>
              </a:ext>
            </a:extLst>
          </p:cNvPr>
          <p:cNvGrpSpPr/>
          <p:nvPr userDrawn="1"/>
        </p:nvGrpSpPr>
        <p:grpSpPr>
          <a:xfrm>
            <a:off x="12656866" y="1443185"/>
            <a:ext cx="804672" cy="804672"/>
            <a:chOff x="10901033" y="516564"/>
            <a:chExt cx="804672" cy="804672"/>
          </a:xfrm>
        </p:grpSpPr>
        <p:sp>
          <p:nvSpPr>
            <p:cNvPr id="77" name="Oval 76">
              <a:extLst>
                <a:ext uri="{FF2B5EF4-FFF2-40B4-BE49-F238E27FC236}">
                  <a16:creationId xmlns:a16="http://schemas.microsoft.com/office/drawing/2014/main" id="{0F5BAF06-443F-499D-B978-1E823DB6DEF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FD623042-0849-46F8-BC0C-20C0B1F02AF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0B3411C4-F495-43AE-91FB-FC0431971968}"/>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DFF6C4A2-213E-442C-AC21-35B7783CA0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DEC6D716-455F-4D1C-8178-2299CD17C3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CBE1A266-331C-4D71-AEA7-220B1DECA08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4AB71FC6-C6BE-49E5-ACB5-5334AF54E28F}"/>
              </a:ext>
            </a:extLst>
          </p:cNvPr>
          <p:cNvSpPr txBox="1"/>
          <p:nvPr userDrawn="1"/>
        </p:nvSpPr>
        <p:spPr>
          <a:xfrm>
            <a:off x="-3008127" y="5947195"/>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80060F5-7EBA-4985-AD1A-C58F09B013FF}"/>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533400" y="-1577107"/>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FE69163B-2A87-4493-983E-C784CBAE502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1991903" y="-2166364"/>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91FBAF5-C4E2-4E8F-AC84-6A9E72CDD93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4152097" y="-3200034"/>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695A7AAD-2748-4683-8AB4-8ACC1DA81FB8}"/>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7345961" y="-4371395"/>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1557812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683" r:id="rId26"/>
    <p:sldLayoutId id="2147483688" r:id="rId27"/>
    <p:sldLayoutId id="2147483692" r:id="rId28"/>
    <p:sldLayoutId id="2147483685" r:id="rId29"/>
    <p:sldLayoutId id="2147483693" r:id="rId30"/>
    <p:sldLayoutId id="2147483687" r:id="rId31"/>
    <p:sldLayoutId id="2147483694" r:id="rId32"/>
    <p:sldLayoutId id="2147483689" r:id="rId33"/>
    <p:sldLayoutId id="2147483695" r:id="rId34"/>
    <p:sldLayoutId id="2147483690" r:id="rId35"/>
    <p:sldLayoutId id="2147483696" r:id="rId36"/>
    <p:sldLayoutId id="2147483691" r:id="rId37"/>
    <p:sldLayoutId id="2147483686" r:id="rId38"/>
    <p:sldLayoutId id="2147483664" r:id="rId39"/>
    <p:sldLayoutId id="2147483682" r:id="rId40"/>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5.xml" Type="http://schemas.openxmlformats.org/officeDocument/2006/relationships/slideLayout"/><Relationship Id="rId1" Target="../tags/tag11.xml" Type="http://schemas.openxmlformats.org/officeDocument/2006/relationships/tags"/><Relationship Id="rId4" Target="../media/image26.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7.xml" Type="http://schemas.openxmlformats.org/officeDocument/2006/relationships/slideLayout"/><Relationship Id="rId1" Target="../tags/tag12.xml" Type="http://schemas.openxmlformats.org/officeDocument/2006/relationships/tags"/><Relationship Id="rId4" Target="../media/image26.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7.xml" Type="http://schemas.openxmlformats.org/officeDocument/2006/relationships/slideLayout"/><Relationship Id="rId1" Target="../tags/tag13.xml" Type="http://schemas.openxmlformats.org/officeDocument/2006/relationships/tags"/><Relationship Id="rId4" Target="../media/image26.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7.xml" Type="http://schemas.openxmlformats.org/officeDocument/2006/relationships/slideLayout"/><Relationship Id="rId1" Target="../tags/tag14.xml" Type="http://schemas.openxmlformats.org/officeDocument/2006/relationships/tags"/><Relationship Id="rId4" Target="../media/image26.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7.xml" Type="http://schemas.openxmlformats.org/officeDocument/2006/relationships/slideLayout"/><Relationship Id="rId1" Target="../tags/tag15.xml" Type="http://schemas.openxmlformats.org/officeDocument/2006/relationships/tags"/><Relationship Id="rId4" Target="../media/image27.emf"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6.xml" Type="http://schemas.openxmlformats.org/officeDocument/2006/relationships/slideLayout"/><Relationship Id="rId1" Target="../tags/tag16.xml" Type="http://schemas.openxmlformats.org/officeDocument/2006/relationships/tags"/><Relationship Id="rId4" Target="../media/image32.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9.svg" Type="http://schemas.openxmlformats.org/officeDocument/2006/relationships/image"/><Relationship Id="rId3" Target="../notesSlides/notesSlide5.xml" Type="http://schemas.openxmlformats.org/officeDocument/2006/relationships/notesSlide"/><Relationship Id="rId7" Target="../media/image28.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7.emf"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26.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5" Target="../media/image31.png" Type="http://schemas.openxmlformats.org/officeDocument/2006/relationships/image"/><Relationship Id="rId4" Target="../media/image30.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7.xml" Type="http://schemas.openxmlformats.org/officeDocument/2006/relationships/slideLayout"/><Relationship Id="rId1" Target="../tags/tag10.xml" Type="http://schemas.openxmlformats.org/officeDocument/2006/relationships/tags"/><Relationship Id="rId4" Target="../media/image26.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a142f63d39f1b2aba9c1f6164d333b">
            <a:r>
              <a:rPr lang="es-ES"/>
              <a:t>Où : Unités d'organisation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0"/>
    </mc:Choice>
    <mc:Fallback xmlns="">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A7EE7C-B0CF-2557-CC8D-C7B92E1ABE37}"/>
              </a:ext>
            </a:extLst>
          </p:cNvPr>
          <p:cNvGrpSpPr/>
          <p:nvPr/>
        </p:nvGrpSpPr>
        <p:grpSpPr>
          <a:xfrm>
            <a:off x="1551153" y="887199"/>
            <a:ext cx="9246056" cy="5083601"/>
            <a:chOff x="1551153" y="887199"/>
            <a:chExt cx="9246056" cy="5083601"/>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4405575" y="939994"/>
              <a:ext cx="3899332" cy="700034"/>
              <a:chOff x="6095094" y="2006273"/>
              <a:chExt cx="2578955" cy="462991"/>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95512"/>
                <a:ext cx="1643420" cy="305338"/>
              </a:xfrm>
              <a:prstGeom prst="rect">
                <a:avLst/>
              </a:prstGeom>
            </p:spPr>
            <p:txBody>
              <a:bodyPr wrap="square">
                <a:spAutoFit/>
              </a:bodyPr>
              <a:lstStyle/>
              <a:p txid="f64be5eef68442a8f50cf535b92ad3e4">
                <a:r>
                  <a:rPr dirty="0" lang="es-ES" spc="100" sz="2400">
                    <a:latin typeface="+mj-lt"/>
                  </a:rPr>
                  <a:t>Pays</a:t>
                </a:r>
                <a:endParaRPr dirty="0" lang="en-NO" spc="100" sz="2400">
                  <a:latin typeface="+mj-lt"/>
                </a:endParaRPr>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5276790" y="2261226"/>
              <a:ext cx="3974021" cy="700034"/>
              <a:chOff x="6445386" y="2891279"/>
              <a:chExt cx="2704549" cy="462991"/>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968213"/>
                <a:ext cx="1980577" cy="305338"/>
              </a:xfrm>
              <a:prstGeom prst="rect">
                <a:avLst/>
              </a:prstGeom>
            </p:spPr>
            <p:txBody>
              <a:bodyPr wrap="square">
                <a:spAutoFit/>
              </a:bodyPr>
              <a:lstStyle/>
              <a:p txid="da70eb9be2b267b74b7a47f5840af7a2">
                <a:r>
                  <a:rPr dirty="0" lang="en-NO" spc="100" sz="2400">
                    <a:latin typeface="+mj-lt"/>
                  </a:rPr>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5820729" y="3613223"/>
              <a:ext cx="4155891" cy="700034"/>
              <a:chOff x="6445386" y="3734135"/>
              <a:chExt cx="3177833" cy="462991"/>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073838" y="3813109"/>
                <a:ext cx="2130583" cy="305338"/>
              </a:xfrm>
              <a:prstGeom prst="rect">
                <a:avLst/>
              </a:prstGeom>
            </p:spPr>
            <p:txBody>
              <a:bodyPr wrap="square">
                <a:spAutoFit/>
              </a:bodyPr>
              <a:lstStyle/>
              <a:p txid="5478bd686f4a77138dc26a887a5d233a">
                <a:r>
                  <a:rPr lang="en-NO" spc="100" sz="2400">
                    <a:latin typeface="+mj-lt"/>
                  </a:rPr>
                  <a:t>Districts</a:t>
                </a:r>
                <a:r>
                  <a:rPr lang="es-ES" spc="100" sz="2400">
                    <a:latin typeface="+mj-lt"/>
                  </a:rPr>
                </a:r>
                <a:r>
                  <a:rPr lang="en-NO" spc="100" sz="2400">
                    <a:latin typeface="+mj-lt"/>
                  </a:rPr>
                </a:r>
                <a:r>
                  <a:rPr lang="en-NO" sz="2400">
                    <a:latin typeface="+mj-lt"/>
                  </a:rPr>
                  <a:t> </a:t>
                </a:r>
                <a:endParaRPr dirty="0" lang="en-NO" sz="2400">
                  <a:latin typeface="+mj-lt"/>
                </a:endParaRPr>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6669658" y="4879125"/>
              <a:ext cx="4127551" cy="700046"/>
              <a:chOff x="7587200" y="4795749"/>
              <a:chExt cx="2729895" cy="462999"/>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2" y="4876477"/>
                <a:ext cx="1854408" cy="305338"/>
              </a:xfrm>
              <a:prstGeom prst="rect">
                <a:avLst/>
              </a:prstGeom>
            </p:spPr>
            <p:txBody>
              <a:bodyPr wrap="square">
                <a:spAutoFit/>
              </a:bodyPr>
              <a:lstStyle/>
              <a:p txid="beed44dfdf514240cb26cec17e6941fb">
                <a:r>
                  <a:rPr dirty="0" lang="en-NO" spc="100" sz="2400">
                    <a:latin typeface="+mj-lt"/>
                  </a:rPr>
                  <a:t>Établissements</a:t>
                </a:r>
                <a:r>
                  <a:rPr dirty="0" lang="en-NO" sz="2400">
                    <a:latin typeface="+mj-lt"/>
                  </a:rPr>
                  <a:t> </a:t>
                </a:r>
              </a:p>
            </p:txBody>
          </p:sp>
        </p:grpSp>
        <p:grpSp>
          <p:nvGrpSpPr>
            <p:cNvPr id="36" name="Group 35">
              <a:extLst>
                <a:ext uri="{FF2B5EF4-FFF2-40B4-BE49-F238E27FC236}">
                  <a16:creationId xmlns:a16="http://schemas.microsoft.com/office/drawing/2014/main" id="{01BB9460-8D40-4ABE-98D1-3AC9EF22C62C}"/>
                </a:ext>
              </a:extLst>
            </p:cNvPr>
            <p:cNvGrpSpPr/>
            <p:nvPr/>
          </p:nvGrpSpPr>
          <p:grpSpPr>
            <a:xfrm>
              <a:off x="1551153" y="887199"/>
              <a:ext cx="5705390" cy="508360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sp>
        <p:nvSpPr>
          <p:cNvPr id="5" name="TextBox 4">
            <a:extLst>
              <a:ext uri="{FF2B5EF4-FFF2-40B4-BE49-F238E27FC236}">
                <a16:creationId xmlns:a16="http://schemas.microsoft.com/office/drawing/2014/main" id="{A18F5176-5E4E-440E-50D3-0D664ED3498D}"/>
              </a:ext>
            </a:extLst>
          </p:cNvPr>
          <p:cNvSpPr txBox="1"/>
          <p:nvPr/>
        </p:nvSpPr>
        <p:spPr>
          <a:xfrm>
            <a:off x="2357297" y="6007203"/>
            <a:ext cx="7482377" cy="400110"/>
          </a:xfrm>
          <a:prstGeom prst="rect">
            <a:avLst/>
          </a:prstGeom>
          <a:noFill/>
        </p:spPr>
        <p:txBody>
          <a:bodyPr rtlCol="0" wrap="square">
            <a:spAutoFit/>
          </a:bodyPr>
          <a:lstStyle/>
          <a:p txid="b87b8f857aa34960efada6bc6ef8cacf">
            <a:pPr algn="ctr">
              <a:buClr>
                <a:srgbClr val="008CCF"/>
              </a:buClr>
            </a:pPr>
            <a:r>
              <a:rPr i="1" lang="es-ES" sz="2000"/>
              <a:t>Exemple d'une hiérarchie d'unités d'organisation à 4 niveaux</a:t>
            </a:r>
          </a:p>
        </p:txBody>
      </p:sp>
    </p:spTree>
    <p:custDataLst>
      <p:tags r:id="rId1"/>
    </p:custDataLst>
    <p:extLst>
      <p:ext uri="{BB962C8B-B14F-4D97-AF65-F5344CB8AC3E}">
        <p14:creationId xmlns:p14="http://schemas.microsoft.com/office/powerpoint/2010/main" val="112075076"/>
      </p:ext>
    </p:extLst>
  </p:cSld>
  <p:clrMapOvr>
    <a:masterClrMapping/>
  </p:clrMapOvr>
  <mc:AlternateContent xmlns:mc="http://schemas.openxmlformats.org/markup-compatibility/2006">
    <mc:Choice xmlns:p14="http://schemas.microsoft.com/office/powerpoint/2010/main" Requires="p14">
      <p:transition advTm="27720" p14:dur="0"/>
    </mc:Choice>
    <mc:Fallback>
      <p:transition advTm="27720"/>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3041" y="341"/>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222255" y="32710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a81d6f3d9084d9a688cec0c33459f54">
            <a:pPr algn="ctr"/>
            <a:r>
              <a:rPr lang="es-ES" sz="2400">
                <a:solidFill>
                  <a:schemeClr val="bg1"/>
                </a:solidFill>
              </a:rPr>
              <a:t>Hôpital du district</a:t>
            </a:r>
            <a:endParaRPr dirty="0" lang="es-ES" sz="2400">
              <a:solidFill>
                <a:schemeClr val="bg1"/>
              </a:solidFill>
            </a:endParaRPr>
          </a:p>
        </p:txBody>
      </p:sp>
      <p:sp>
        <p:nvSpPr>
          <p:cNvPr id="51" name="Rectangle: Rounded Corners 50">
            <a:extLst>
              <a:ext uri="{FF2B5EF4-FFF2-40B4-BE49-F238E27FC236}">
                <a16:creationId xmlns:a16="http://schemas.microsoft.com/office/drawing/2014/main" id="{E453C98C-8357-46FF-B114-9F22E897041B}"/>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6165226" y="548067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24a4bcf8a588fe9229dd85209663a8e">
            <a:pPr algn="ctr"/>
            <a:r>
              <a:rPr lang="es-ES" sz="2400">
                <a:solidFill>
                  <a:schemeClr val="bg1"/>
                </a:solidFill>
              </a:rPr>
              <a:t>Hôpital de campagne</a:t>
            </a:r>
            <a:r>
              <a:rPr dirty="0" lang="es-ES" sz="2400">
                <a:solidFill>
                  <a:schemeClr val="bg1"/>
                </a:solidFill>
              </a:rPr>
            </a:r>
            <a:r>
              <a:rPr lang="es-ES" sz="2400">
                <a:solidFill>
                  <a:schemeClr val="bg1"/>
                </a:solidFill>
              </a:rPr>
            </a:r>
            <a:endParaRPr dirty="0" lang="es-ES" sz="2400">
              <a:solidFill>
                <a:schemeClr val="bg1"/>
              </a:solidFill>
            </a:endParaRPr>
          </a:p>
        </p:txBody>
      </p:sp>
      <p:cxnSp>
        <p:nvCxnSpPr>
          <p:cNvPr id="4" name="Straight Arrow Connector 3">
            <a:extLst>
              <a:ext uri="{FF2B5EF4-FFF2-40B4-BE49-F238E27FC236}">
                <a16:creationId xmlns:a16="http://schemas.microsoft.com/office/drawing/2014/main" id="{BB916F18-3260-4DEB-8C98-48A9A9564A5F}"/>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341111-2DDC-46A7-A4F6-91254D929B7A}"/>
              </a:ext>
            </a:extLst>
          </p:cNvPr>
          <p:cNvCxnSpPr>
            <a:cxnSpLocks/>
          </p:cNvCxnSpPr>
          <p:nvPr/>
        </p:nvCxnSpPr>
        <p:spPr>
          <a:xfrm flipH="1" flipV="1">
            <a:off x="5296299" y="3999618"/>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D36F2E-69D0-47A8-80AF-30A030C33CFC}"/>
              </a:ext>
            </a:extLst>
          </p:cNvPr>
          <p:cNvCxnSpPr>
            <a:cxnSpLocks/>
          </p:cNvCxnSpPr>
          <p:nvPr/>
        </p:nvCxnSpPr>
        <p:spPr>
          <a:xfrm>
            <a:off x="6564744" y="5249985"/>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D11A409-5E74-4F52-8C88-4761C96D8CD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3277318"/>
      </p:ext>
    </p:extLst>
  </p:cSld>
  <p:clrMapOvr>
    <a:masterClrMapping/>
  </p:clrMapOvr>
  <mc:AlternateContent xmlns:mc="http://schemas.openxmlformats.org/markup-compatibility/2006" xmlns:p159="http://schemas.microsoft.com/office/powerpoint/2015/09/main">
    <mc:Choice Requires="p159">
      <p:transition advTm="13368" spd="slow">
        <p159:morph option="byObject"/>
      </p:transition>
    </mc:Choice>
    <mc:Fallback xmlns="">
      <p:transition advTm="133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2"/>
                                        </p:tgtEl>
                                        <p:attrNameLst>
                                          <p:attrName>style.visibility</p:attrName>
                                        </p:attrNameLst>
                                      </p:cBhvr>
                                      <p:to>
                                        <p:strVal val="visible"/>
                                      </p:to>
                                    </p:set>
                                    <p:animEffect filter="fade" transition="in">
                                      <p:cBhvr>
                                        <p:cTn dur="500" id="12"/>
                                        <p:tgtEl>
                                          <p:spTgt spid="8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par>
                                <p:cTn fill="hold" id="18" nodeType="withEffect" presetClass="entr" presetID="22" presetSubtype="4">
                                  <p:stCondLst>
                                    <p:cond delay="0"/>
                                  </p:stCondLst>
                                  <p:childTnLst>
                                    <p:set>
                                      <p:cBhvr>
                                        <p:cTn dur="1" fill="hold" id="19">
                                          <p:stCondLst>
                                            <p:cond delay="0"/>
                                          </p:stCondLst>
                                        </p:cTn>
                                        <p:tgtEl>
                                          <p:spTgt spid="46"/>
                                        </p:tgtEl>
                                        <p:attrNameLst>
                                          <p:attrName>style.visibility</p:attrName>
                                        </p:attrNameLst>
                                      </p:cBhvr>
                                      <p:to>
                                        <p:strVal val="visible"/>
                                      </p:to>
                                    </p:set>
                                    <p:animEffect filter="wipe(down)" transition="in">
                                      <p:cBhvr>
                                        <p:cTn dur="500" id="20"/>
                                        <p:tgtEl>
                                          <p:spTgt spid="46"/>
                                        </p:tgtEl>
                                      </p:cBhvr>
                                    </p:animEffect>
                                  </p:childTnLst>
                                </p:cTn>
                              </p:par>
                              <p:par>
                                <p:cTn fill="hold" id="21" nodeType="withEffect" presetClass="entr" presetID="22" presetSubtype="4">
                                  <p:stCondLst>
                                    <p:cond delay="0"/>
                                  </p:stCondLst>
                                  <p:childTnLst>
                                    <p:set>
                                      <p:cBhvr>
                                        <p:cTn dur="1" fill="hold" id="22">
                                          <p:stCondLst>
                                            <p:cond delay="0"/>
                                          </p:stCondLst>
                                        </p:cTn>
                                        <p:tgtEl>
                                          <p:spTgt spid="4"/>
                                        </p:tgtEl>
                                        <p:attrNameLst>
                                          <p:attrName>style.visibility</p:attrName>
                                        </p:attrNameLst>
                                      </p:cBhvr>
                                      <p:to>
                                        <p:strVal val="visible"/>
                                      </p:to>
                                    </p:set>
                                    <p:animEffect filter="wipe(down)" transition="in">
                                      <p:cBhvr>
                                        <p:cTn dur="500" id="23"/>
                                        <p:tgtEl>
                                          <p:spTgt spid="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86"/>
                                        </p:tgtEl>
                                        <p:attrNameLst>
                                          <p:attrName>style.visibility</p:attrName>
                                        </p:attrNameLst>
                                      </p:cBhvr>
                                      <p:to>
                                        <p:strVal val="visible"/>
                                      </p:to>
                                    </p:set>
                                    <p:animEffect filter="fade" transition="in">
                                      <p:cBhvr>
                                        <p:cTn dur="500" id="28"/>
                                        <p:tgtEl>
                                          <p:spTgt spid="86"/>
                                        </p:tgtEl>
                                      </p:cBhvr>
                                    </p:animEffect>
                                  </p:childTnLst>
                                </p:cTn>
                              </p:par>
                              <p:par>
                                <p:cTn fill="hold" id="29" nodeType="with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500" id="31"/>
                                        <p:tgtEl>
                                          <p:spTgt spid="53"/>
                                        </p:tgtEl>
                                      </p:cBhvr>
                                    </p:animEffect>
                                  </p:childTnLst>
                                </p:cTn>
                              </p:par>
                              <p:par>
                                <p:cTn fill="hold" id="32" nodeType="withEffect" presetClass="entr" presetID="22" presetSubtype="1">
                                  <p:stCondLst>
                                    <p:cond delay="0"/>
                                  </p:stCondLst>
                                  <p:childTnLst>
                                    <p:set>
                                      <p:cBhvr>
                                        <p:cTn dur="1" fill="hold" id="33">
                                          <p:stCondLst>
                                            <p:cond delay="0"/>
                                          </p:stCondLst>
                                        </p:cTn>
                                        <p:tgtEl>
                                          <p:spTgt spid="49"/>
                                        </p:tgtEl>
                                        <p:attrNameLst>
                                          <p:attrName>style.visibility</p:attrName>
                                        </p:attrNameLst>
                                      </p:cBhvr>
                                      <p:to>
                                        <p:strVal val="visible"/>
                                      </p:to>
                                    </p:set>
                                    <p:animEffect filter="wipe(up)" transition="in">
                                      <p:cBhvr>
                                        <p:cTn dur="500" id="34"/>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0" spid="42"/>
      <p:bldP grpId="0" spid="85"/>
      <p:bldP grpId="0" spid="8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2072119"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4405"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657854" y="3543444"/>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3bd682c8a8613f6c009f1b802dc2cef">
            <a:pPr algn="ctr"/>
            <a:r>
              <a:rPr dirty="0" err="1" lang="es-ES" sz="2400">
                <a:solidFill>
                  <a:schemeClr val="bg1"/>
                </a:solidFill>
              </a:rPr>
              <a:t>Privée</a:t>
            </a:r>
            <a:endParaRPr dirty="0" lang="es-ES" sz="2400">
              <a:solidFill>
                <a:schemeClr val="bg1"/>
              </a:solidFill>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5637578" y="53896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65f16eb922bb96539de19306959b18">
            <a:pPr algn="ctr"/>
            <a:r>
              <a:rPr dirty="0" err="1" lang="es-ES" sz="2400">
                <a:solidFill>
                  <a:schemeClr val="bg1"/>
                </a:solidFill>
              </a:rPr>
              <a:t>Publique</a:t>
            </a:r>
            <a:endParaRPr dirty="0" lang="es-ES" sz="2400">
              <a:solidFill>
                <a:schemeClr val="bg1"/>
              </a:solidFill>
            </a:endParaRP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cxnSp>
        <p:nvCxnSpPr>
          <p:cNvPr id="44" name="Straight Arrow Connector 43">
            <a:extLst>
              <a:ext uri="{FF2B5EF4-FFF2-40B4-BE49-F238E27FC236}">
                <a16:creationId xmlns:a16="http://schemas.microsoft.com/office/drawing/2014/main" id="{72BF2582-C5AF-4A7B-86BC-103CA3BF2E57}"/>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9DC6003-A8FA-46CB-91CE-0FC82A7AAC35}"/>
              </a:ext>
            </a:extLst>
          </p:cNvPr>
          <p:cNvCxnSpPr>
            <a:cxnSpLocks/>
          </p:cNvCxnSpPr>
          <p:nvPr/>
        </p:nvCxnSpPr>
        <p:spPr>
          <a:xfrm flipH="1" flipV="1">
            <a:off x="61967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39DEED-D951-4904-B0E0-3AE8938955C4}"/>
              </a:ext>
            </a:extLst>
          </p:cNvPr>
          <p:cNvCxnSpPr>
            <a:cxnSpLocks/>
          </p:cNvCxnSpPr>
          <p:nvPr/>
        </p:nvCxnSpPr>
        <p:spPr>
          <a:xfrm>
            <a:off x="57495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95781F-7BB7-4A35-A64D-D15B254A7E8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5431716"/>
      </p:ext>
    </p:extLst>
  </p:cSld>
  <p:clrMapOvr>
    <a:masterClrMapping/>
  </p:clrMapOvr>
  <mc:AlternateContent xmlns:mc="http://schemas.openxmlformats.org/markup-compatibility/2006" xmlns:p159="http://schemas.microsoft.com/office/powerpoint/2015/09/main">
    <mc:Choice Requires="p159">
      <p:transition advTm="6126" spd="slow">
        <p159:morph option="byObject"/>
      </p:transition>
    </mc:Choice>
    <mc:Fallback xmlns="">
      <p:transition advTm="612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1">
                                  <p:stCondLst>
                                    <p:cond delay="0"/>
                                  </p:stCondLst>
                                  <p:childTnLst>
                                    <p:set>
                                      <p:cBhvr>
                                        <p:cTn dur="1" fill="hold" id="11">
                                          <p:stCondLst>
                                            <p:cond delay="0"/>
                                          </p:stCondLst>
                                        </p:cTn>
                                        <p:tgtEl>
                                          <p:spTgt spid="86"/>
                                        </p:tgtEl>
                                        <p:attrNameLst>
                                          <p:attrName>style.visibility</p:attrName>
                                        </p:attrNameLst>
                                      </p:cBhvr>
                                      <p:to>
                                        <p:strVal val="visible"/>
                                      </p:to>
                                    </p:set>
                                    <p:animEffect filter="wipe(up)" transition="in">
                                      <p:cBhvr>
                                        <p:cTn dur="500" id="12"/>
                                        <p:tgtEl>
                                          <p:spTgt spid="86"/>
                                        </p:tgtEl>
                                      </p:cBhvr>
                                    </p:animEffect>
                                  </p:childTnLst>
                                </p:cTn>
                              </p:par>
                              <p:par>
                                <p:cTn fill="hold" id="13" nodeType="withEffect" presetClass="entr" presetID="22" presetSubtype="1">
                                  <p:stCondLst>
                                    <p:cond delay="0"/>
                                  </p:stCondLst>
                                  <p:childTnLst>
                                    <p:set>
                                      <p:cBhvr>
                                        <p:cTn dur="1" fill="hold" id="14">
                                          <p:stCondLst>
                                            <p:cond delay="0"/>
                                          </p:stCondLst>
                                        </p:cTn>
                                        <p:tgtEl>
                                          <p:spTgt spid="47"/>
                                        </p:tgtEl>
                                        <p:attrNameLst>
                                          <p:attrName>style.visibility</p:attrName>
                                        </p:attrNameLst>
                                      </p:cBhvr>
                                      <p:to>
                                        <p:strVal val="visible"/>
                                      </p:to>
                                    </p:set>
                                    <p:animEffect filter="wipe(up)" transition="in">
                                      <p:cBhvr>
                                        <p:cTn dur="500" id="15"/>
                                        <p:tgtEl>
                                          <p:spTgt spid="47"/>
                                        </p:tgtEl>
                                      </p:cBhvr>
                                    </p:animEffect>
                                  </p:childTnLst>
                                </p:cTn>
                              </p:par>
                              <p:par>
                                <p:cTn fill="hold" id="16" nodeType="withEffect" presetClass="entr" presetID="22" presetSubtype="1">
                                  <p:stCondLst>
                                    <p:cond delay="0"/>
                                  </p:stCondLst>
                                  <p:childTnLst>
                                    <p:set>
                                      <p:cBhvr>
                                        <p:cTn dur="1" fill="hold" id="17">
                                          <p:stCondLst>
                                            <p:cond delay="0"/>
                                          </p:stCondLst>
                                        </p:cTn>
                                        <p:tgtEl>
                                          <p:spTgt spid="46"/>
                                        </p:tgtEl>
                                        <p:attrNameLst>
                                          <p:attrName>style.visibility</p:attrName>
                                        </p:attrNameLst>
                                      </p:cBhvr>
                                      <p:to>
                                        <p:strVal val="visible"/>
                                      </p:to>
                                    </p:set>
                                    <p:animEffect filter="wipe(up)" transition="in">
                                      <p:cBhvr>
                                        <p:cTn dur="500" id="18"/>
                                        <p:tgtEl>
                                          <p:spTgt spid="4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4">
                                  <p:stCondLst>
                                    <p:cond delay="0"/>
                                  </p:stCondLst>
                                  <p:childTnLst>
                                    <p:set>
                                      <p:cBhvr>
                                        <p:cTn dur="1" fill="hold" id="22">
                                          <p:stCondLst>
                                            <p:cond delay="0"/>
                                          </p:stCondLst>
                                        </p:cTn>
                                        <p:tgtEl>
                                          <p:spTgt spid="85"/>
                                        </p:tgtEl>
                                        <p:attrNameLst>
                                          <p:attrName>style.visibility</p:attrName>
                                        </p:attrNameLst>
                                      </p:cBhvr>
                                      <p:to>
                                        <p:strVal val="visible"/>
                                      </p:to>
                                    </p:set>
                                    <p:animEffect filter="wipe(down)" transition="in">
                                      <p:cBhvr>
                                        <p:cTn dur="500" id="23"/>
                                        <p:tgtEl>
                                          <p:spTgt spid="85"/>
                                        </p:tgtEl>
                                      </p:cBhvr>
                                    </p:animEffect>
                                  </p:childTnLst>
                                </p:cTn>
                              </p:par>
                              <p:par>
                                <p:cTn fill="hold" id="24" nodeType="withEffect" presetClass="entr" presetID="22" presetSubtype="4">
                                  <p:stCondLst>
                                    <p:cond delay="0"/>
                                  </p:stCondLst>
                                  <p:childTnLst>
                                    <p:set>
                                      <p:cBhvr>
                                        <p:cTn dur="1" fill="hold" id="25">
                                          <p:stCondLst>
                                            <p:cond delay="0"/>
                                          </p:stCondLst>
                                        </p:cTn>
                                        <p:tgtEl>
                                          <p:spTgt spid="45"/>
                                        </p:tgtEl>
                                        <p:attrNameLst>
                                          <p:attrName>style.visibility</p:attrName>
                                        </p:attrNameLst>
                                      </p:cBhvr>
                                      <p:to>
                                        <p:strVal val="visible"/>
                                      </p:to>
                                    </p:set>
                                    <p:animEffect filter="wipe(down)" transition="in">
                                      <p:cBhvr>
                                        <p:cTn dur="500" id="26"/>
                                        <p:tgtEl>
                                          <p:spTgt spid="45"/>
                                        </p:tgtEl>
                                      </p:cBhvr>
                                    </p:animEffect>
                                  </p:childTnLst>
                                </p:cTn>
                              </p:par>
                              <p:par>
                                <p:cTn fill="hold" id="27" nodeType="withEffect" presetClass="entr" presetID="22" presetSubtype="4">
                                  <p:stCondLst>
                                    <p:cond delay="0"/>
                                  </p:stCondLst>
                                  <p:childTnLst>
                                    <p:set>
                                      <p:cBhvr>
                                        <p:cTn dur="1" fill="hold" id="28">
                                          <p:stCondLst>
                                            <p:cond delay="0"/>
                                          </p:stCondLst>
                                        </p:cTn>
                                        <p:tgtEl>
                                          <p:spTgt spid="44"/>
                                        </p:tgtEl>
                                        <p:attrNameLst>
                                          <p:attrName>style.visibility</p:attrName>
                                        </p:attrNameLst>
                                      </p:cBhvr>
                                      <p:to>
                                        <p:strVal val="visible"/>
                                      </p:to>
                                    </p:set>
                                    <p:animEffect filter="wipe(down)" transition="in">
                                      <p:cBhvr>
                                        <p:cTn dur="500" id="29"/>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5"/>
      <p:bldP grpId="0" spid="86"/>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962865"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5382"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4700526" y="5393582"/>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a9bad495c196c6df614b91e705bff99">
            <a:pPr algn="ctr"/>
            <a:r>
              <a:rPr dirty="0" lang="es-ES" sz="2400">
                <a:solidFill>
                  <a:schemeClr val="bg1"/>
                </a:solidFill>
              </a:rPr>
              <a:t>Rural</a:t>
            </a: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5438396" y="3546486"/>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c358a8b2fdcff7e4ff924dc01cbab74">
            <a:pPr algn="ctr"/>
            <a:r>
              <a:rPr dirty="0" lang="es-ES" sz="2400">
                <a:solidFill>
                  <a:schemeClr val="bg1"/>
                </a:solidFill>
              </a:rPr>
              <a:t>Urbain</a:t>
            </a:r>
          </a:p>
        </p:txBody>
      </p:sp>
      <p:cxnSp>
        <p:nvCxnSpPr>
          <p:cNvPr id="43" name="Straight Arrow Connector 42">
            <a:extLst>
              <a:ext uri="{FF2B5EF4-FFF2-40B4-BE49-F238E27FC236}">
                <a16:creationId xmlns:a16="http://schemas.microsoft.com/office/drawing/2014/main" id="{C7A23C6E-5AB0-4BD5-B9CE-B44620C2DA94}"/>
              </a:ext>
            </a:extLst>
          </p:cNvPr>
          <p:cNvCxnSpPr>
            <a:cxnSpLocks/>
          </p:cNvCxnSpPr>
          <p:nvPr/>
        </p:nvCxnSpPr>
        <p:spPr>
          <a:xfrm flipV="1">
            <a:off x="54947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01D1B6-929D-45A4-A9E7-26D389B6F711}"/>
              </a:ext>
            </a:extLst>
          </p:cNvPr>
          <p:cNvCxnSpPr>
            <a:cxnSpLocks/>
          </p:cNvCxnSpPr>
          <p:nvPr/>
        </p:nvCxnSpPr>
        <p:spPr>
          <a:xfrm flipH="1" flipV="1">
            <a:off x="69714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B2942A-DD8B-4E71-9084-EA96A4FCE911}"/>
              </a:ext>
            </a:extLst>
          </p:cNvPr>
          <p:cNvCxnSpPr>
            <a:cxnSpLocks/>
          </p:cNvCxnSpPr>
          <p:nvPr/>
        </p:nvCxnSpPr>
        <p:spPr>
          <a:xfrm>
            <a:off x="48351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E126C5-8AC8-4000-98CE-16D449EFDA93}"/>
              </a:ext>
            </a:extLst>
          </p:cNvPr>
          <p:cNvCxnSpPr>
            <a:cxnSpLocks/>
          </p:cNvCxnSpPr>
          <p:nvPr/>
        </p:nvCxnSpPr>
        <p:spPr>
          <a:xfrm flipH="1">
            <a:off x="61640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8434866"/>
      </p:ext>
    </p:extLst>
  </p:cSld>
  <p:clrMapOvr>
    <a:masterClrMapping/>
  </p:clrMapOvr>
  <mc:AlternateContent xmlns:mc="http://schemas.openxmlformats.org/markup-compatibility/2006" xmlns:p159="http://schemas.microsoft.com/office/powerpoint/2015/09/main">
    <mc:Choice Requires="p159">
      <p:transition advTm="13257" spd="slow">
        <p159:morph option="byObject"/>
      </p:transition>
    </mc:Choice>
    <mc:Fallback xmlns="">
      <p:transition advTm="132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85"/>
                                        </p:tgtEl>
                                        <p:attrNameLst>
                                          <p:attrName>style.visibility</p:attrName>
                                        </p:attrNameLst>
                                      </p:cBhvr>
                                      <p:to>
                                        <p:strVal val="visible"/>
                                      </p:to>
                                    </p:set>
                                    <p:animEffect filter="wipe(down)" transition="in">
                                      <p:cBhvr>
                                        <p:cTn dur="500" id="12"/>
                                        <p:tgtEl>
                                          <p:spTgt spid="85"/>
                                        </p:tgtEl>
                                      </p:cBhvr>
                                    </p:animEffect>
                                  </p:childTnLst>
                                </p:cTn>
                              </p:par>
                              <p:par>
                                <p:cTn fill="hold" id="13" nodeType="withEffect" presetClass="entr" presetID="22" presetSubtype="4">
                                  <p:stCondLst>
                                    <p:cond delay="0"/>
                                  </p:stCondLst>
                                  <p:childTnLst>
                                    <p:set>
                                      <p:cBhvr>
                                        <p:cTn dur="1" fill="hold" id="14">
                                          <p:stCondLst>
                                            <p:cond delay="0"/>
                                          </p:stCondLst>
                                        </p:cTn>
                                        <p:tgtEl>
                                          <p:spTgt spid="44"/>
                                        </p:tgtEl>
                                        <p:attrNameLst>
                                          <p:attrName>style.visibility</p:attrName>
                                        </p:attrNameLst>
                                      </p:cBhvr>
                                      <p:to>
                                        <p:strVal val="visible"/>
                                      </p:to>
                                    </p:set>
                                    <p:animEffect filter="wipe(down)" transition="in">
                                      <p:cBhvr>
                                        <p:cTn dur="500" id="15"/>
                                        <p:tgtEl>
                                          <p:spTgt spid="44"/>
                                        </p:tgtEl>
                                      </p:cBhvr>
                                    </p:animEffect>
                                  </p:childTnLst>
                                </p:cTn>
                              </p:par>
                              <p:par>
                                <p:cTn fill="hold" id="16" nodeType="withEffect" presetClass="entr" presetID="22" presetSubtype="4">
                                  <p:stCondLst>
                                    <p:cond delay="0"/>
                                  </p:stCondLst>
                                  <p:childTnLst>
                                    <p:set>
                                      <p:cBhvr>
                                        <p:cTn dur="1" fill="hold" id="17">
                                          <p:stCondLst>
                                            <p:cond delay="0"/>
                                          </p:stCondLst>
                                        </p:cTn>
                                        <p:tgtEl>
                                          <p:spTgt spid="43"/>
                                        </p:tgtEl>
                                        <p:attrNameLst>
                                          <p:attrName>style.visibility</p:attrName>
                                        </p:attrNameLst>
                                      </p:cBhvr>
                                      <p:to>
                                        <p:strVal val="visible"/>
                                      </p:to>
                                    </p:set>
                                    <p:animEffect filter="wipe(down)" transition="in">
                                      <p:cBhvr>
                                        <p:cTn dur="500" id="18"/>
                                        <p:tgtEl>
                                          <p:spTgt spid="4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1">
                                  <p:stCondLst>
                                    <p:cond delay="0"/>
                                  </p:stCondLst>
                                  <p:childTnLst>
                                    <p:set>
                                      <p:cBhvr>
                                        <p:cTn dur="1" fill="hold" id="22">
                                          <p:stCondLst>
                                            <p:cond delay="0"/>
                                          </p:stCondLst>
                                        </p:cTn>
                                        <p:tgtEl>
                                          <p:spTgt spid="86"/>
                                        </p:tgtEl>
                                        <p:attrNameLst>
                                          <p:attrName>style.visibility</p:attrName>
                                        </p:attrNameLst>
                                      </p:cBhvr>
                                      <p:to>
                                        <p:strVal val="visible"/>
                                      </p:to>
                                    </p:set>
                                    <p:animEffect filter="wipe(up)" transition="in">
                                      <p:cBhvr>
                                        <p:cTn dur="500" id="23"/>
                                        <p:tgtEl>
                                          <p:spTgt spid="86"/>
                                        </p:tgtEl>
                                      </p:cBhvr>
                                    </p:animEffect>
                                  </p:childTnLst>
                                </p:cTn>
                              </p:par>
                              <p:par>
                                <p:cTn fill="hold" id="24" nodeType="withEffect" presetClass="entr" presetID="22" presetSubtype="1">
                                  <p:stCondLst>
                                    <p:cond delay="0"/>
                                  </p:stCondLst>
                                  <p:childTnLst>
                                    <p:set>
                                      <p:cBhvr>
                                        <p:cTn dur="1" fill="hold" id="25">
                                          <p:stCondLst>
                                            <p:cond delay="0"/>
                                          </p:stCondLst>
                                        </p:cTn>
                                        <p:tgtEl>
                                          <p:spTgt spid="46"/>
                                        </p:tgtEl>
                                        <p:attrNameLst>
                                          <p:attrName>style.visibility</p:attrName>
                                        </p:attrNameLst>
                                      </p:cBhvr>
                                      <p:to>
                                        <p:strVal val="visible"/>
                                      </p:to>
                                    </p:set>
                                    <p:animEffect filter="wipe(up)" transition="in">
                                      <p:cBhvr>
                                        <p:cTn dur="500" id="26"/>
                                        <p:tgtEl>
                                          <p:spTgt spid="46"/>
                                        </p:tgtEl>
                                      </p:cBhvr>
                                    </p:animEffect>
                                  </p:childTnLst>
                                </p:cTn>
                              </p:par>
                              <p:par>
                                <p:cTn fill="hold" id="27" nodeType="withEffect" presetClass="entr" presetID="22" presetSubtype="1">
                                  <p:stCondLst>
                                    <p:cond delay="0"/>
                                  </p:stCondLst>
                                  <p:childTnLst>
                                    <p:set>
                                      <p:cBhvr>
                                        <p:cTn dur="1" fill="hold" id="28">
                                          <p:stCondLst>
                                            <p:cond delay="0"/>
                                          </p:stCondLst>
                                        </p:cTn>
                                        <p:tgtEl>
                                          <p:spTgt spid="45"/>
                                        </p:tgtEl>
                                        <p:attrNameLst>
                                          <p:attrName>style.visibility</p:attrName>
                                        </p:attrNameLst>
                                      </p:cBhvr>
                                      <p:to>
                                        <p:strVal val="visible"/>
                                      </p:to>
                                    </p:set>
                                    <p:animEffect filter="wipe(up)" transition="in">
                                      <p:cBhvr>
                                        <p:cTn dur="500" id="29"/>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6"/>
      <p:bldP grpId="0" spid="8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cd8b028d1d63edc5f394ea03a95e8d8">
            <a:r>
              <a:rPr dirty="0" err="1" lang="es-ES"/>
              <a:t>Exemple de groupes d'unités d'organisation et d'ensembles de groupes</a:t>
            </a:r>
            <a:r>
              <a:rPr dirty="0" lang="es-ES"/>
              <a:t> </a:t>
            </a:r>
            <a:r>
              <a:rPr err="1" lang="es-ES"/>
            </a:r>
            <a:r>
              <a:rPr lang="es-ES"/>
            </a:r>
            <a:r>
              <a:rPr dirty="0" lang="es-ES"/>
            </a:r>
            <a:r>
              <a:rPr lang="es-ES"/>
            </a:r>
            <a:endParaRPr dirty="0" lang="en-NO"/>
          </a:p>
        </p:txBody>
      </p:sp>
      <p:sp>
        <p:nvSpPr>
          <p:cNvPr id="82" name="Rectangle: Rounded Corners 16">
            <a:extLst>
              <a:ext uri="{FF2B5EF4-FFF2-40B4-BE49-F238E27FC236}">
                <a16:creationId xmlns:a16="http://schemas.microsoft.com/office/drawing/2014/main" id="{1514E42D-8FEB-9A41-ABAF-B3BD1A996C81}"/>
              </a:ext>
            </a:extLst>
          </p:cNvPr>
          <p:cNvSpPr/>
          <p:nvPr/>
        </p:nvSpPr>
        <p:spPr>
          <a:xfrm>
            <a:off x="3080896" y="1862035"/>
            <a:ext cx="7344747"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0a9c9a8dc269007aa83be68dc71c15">
            <a:pPr algn="ctr"/>
            <a:r>
              <a:rPr dirty="0" err="1" lang="es-ES" sz="2400">
                <a:solidFill>
                  <a:schemeClr val="tx1"/>
                </a:solidFill>
              </a:rPr>
              <a:t>Type d'établissement</a:t>
            </a:r>
            <a:r>
              <a:rPr dirty="0" lang="es-ES" sz="2400">
                <a:solidFill>
                  <a:schemeClr val="tx1"/>
                </a:solidFill>
              </a:rPr>
              <a:t> </a:t>
            </a:r>
            <a:r>
              <a:rPr dirty="0" err="1" lang="es-ES" sz="2400">
                <a:solidFill>
                  <a:schemeClr val="tx1"/>
                </a:solidFill>
              </a:rPr>
            </a:r>
            <a:r>
              <a:rPr dirty="0" lang="es-ES" sz="2400">
                <a:solidFill>
                  <a:schemeClr val="tx1"/>
                </a:solidFill>
              </a:rPr>
              <a:t> </a:t>
            </a:r>
            <a:r>
              <a:rPr dirty="0" err="1" lang="es-ES" sz="2400">
                <a:solidFill>
                  <a:schemeClr val="tx1"/>
                </a:solidFill>
              </a:rPr>
            </a:r>
            <a:endParaRPr dirty="0" lang="es-ES" sz="2400">
              <a:solidFill>
                <a:schemeClr val="tx1"/>
              </a:solidFill>
            </a:endParaRPr>
          </a:p>
        </p:txBody>
      </p:sp>
      <p:grpSp>
        <p:nvGrpSpPr>
          <p:cNvPr id="17" name="Group 16">
            <a:extLst>
              <a:ext uri="{FF2B5EF4-FFF2-40B4-BE49-F238E27FC236}">
                <a16:creationId xmlns:a16="http://schemas.microsoft.com/office/drawing/2014/main" id="{3E798423-799B-4472-B7B0-B640262368BA}"/>
              </a:ext>
            </a:extLst>
          </p:cNvPr>
          <p:cNvGrpSpPr/>
          <p:nvPr/>
        </p:nvGrpSpPr>
        <p:grpSpPr>
          <a:xfrm>
            <a:off x="8841485" y="3020448"/>
            <a:ext cx="1689080" cy="970074"/>
            <a:chOff x="9770740" y="2701933"/>
            <a:chExt cx="1689080" cy="970074"/>
          </a:xfrm>
        </p:grpSpPr>
        <p:grpSp>
          <p:nvGrpSpPr>
            <p:cNvPr id="4" name="Group 3">
              <a:extLst>
                <a:ext uri="{FF2B5EF4-FFF2-40B4-BE49-F238E27FC236}">
                  <a16:creationId xmlns:a16="http://schemas.microsoft.com/office/drawing/2014/main" id="{B3C1585A-E0D4-4D68-8C99-B1F8D4E00D2E}"/>
                </a:ext>
              </a:extLst>
            </p:cNvPr>
            <p:cNvGrpSpPr/>
            <p:nvPr/>
          </p:nvGrpSpPr>
          <p:grpSpPr>
            <a:xfrm>
              <a:off x="10111630" y="3343476"/>
              <a:ext cx="1033128" cy="328531"/>
              <a:chOff x="8476794" y="3349104"/>
              <a:chExt cx="1033128" cy="328531"/>
            </a:xfrm>
          </p:grpSpPr>
          <p:cxnSp>
            <p:nvCxnSpPr>
              <p:cNvPr id="93" name="Straight Connector 92">
                <a:extLst>
                  <a:ext uri="{FF2B5EF4-FFF2-40B4-BE49-F238E27FC236}">
                    <a16:creationId xmlns:a16="http://schemas.microsoft.com/office/drawing/2014/main" id="{5ACD1CD1-5748-4041-AD2D-D2E00463990C}"/>
                  </a:ext>
                </a:extLst>
              </p:cNvPr>
              <p:cNvCxnSpPr>
                <a:cxnSpLocks/>
              </p:cNvCxnSpPr>
              <p:nvPr/>
            </p:nvCxnSpPr>
            <p:spPr>
              <a:xfrm>
                <a:off x="8987331" y="3349104"/>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C53A39C-668F-D040-BBFB-F50BFE59858F}"/>
                  </a:ext>
                </a:extLst>
              </p:cNvPr>
              <p:cNvCxnSpPr>
                <a:cxnSpLocks/>
              </p:cNvCxnSpPr>
              <p:nvPr/>
            </p:nvCxnSpPr>
            <p:spPr>
              <a:xfrm flipH="1">
                <a:off x="8476794" y="3505141"/>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03B8DD2-B12C-2543-A56E-8F4D6B084916}"/>
                  </a:ext>
                </a:extLst>
              </p:cNvPr>
              <p:cNvCxnSpPr>
                <a:cxnSpLocks/>
              </p:cNvCxnSpPr>
              <p:nvPr/>
            </p:nvCxnSpPr>
            <p:spPr>
              <a:xfrm>
                <a:off x="9499805" y="3505141"/>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E400BED-D833-3644-9DFE-6B80DFC6F88B}"/>
                  </a:ext>
                </a:extLst>
              </p:cNvPr>
              <p:cNvCxnSpPr>
                <a:cxnSpLocks/>
              </p:cNvCxnSpPr>
              <p:nvPr/>
            </p:nvCxnSpPr>
            <p:spPr>
              <a:xfrm flipH="1">
                <a:off x="8478605" y="3493264"/>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7" name="Rectangle: Rounded Corners 16">
              <a:extLst>
                <a:ext uri="{FF2B5EF4-FFF2-40B4-BE49-F238E27FC236}">
                  <a16:creationId xmlns:a16="http://schemas.microsoft.com/office/drawing/2014/main" id="{04DDE864-24E6-4BB3-BF8B-41205F361415}"/>
                </a:ext>
              </a:extLst>
            </p:cNvPr>
            <p:cNvSpPr/>
            <p:nvPr/>
          </p:nvSpPr>
          <p:spPr>
            <a:xfrm>
              <a:off x="9770740" y="2701933"/>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dirty="0" err="1" lang="es-ES" sz="2000">
                  <a:solidFill>
                    <a:schemeClr val="tx1"/>
                  </a:solidFill>
                </a:rPr>
                <a:t>Hôpital de référence</a:t>
              </a:r>
              <a:r>
                <a:rPr dirty="0" lang="es-ES" sz="2000">
                  <a:solidFill>
                    <a:schemeClr val="tx1"/>
                  </a:solidFill>
                </a:rPr>
              </a:r>
            </a:p>
          </p:txBody>
        </p:sp>
      </p:grpSp>
      <p:grpSp>
        <p:nvGrpSpPr>
          <p:cNvPr id="16" name="Group 15">
            <a:extLst>
              <a:ext uri="{FF2B5EF4-FFF2-40B4-BE49-F238E27FC236}">
                <a16:creationId xmlns:a16="http://schemas.microsoft.com/office/drawing/2014/main" id="{12C38878-F1E3-4D65-A253-07F52E4CF4B8}"/>
              </a:ext>
            </a:extLst>
          </p:cNvPr>
          <p:cNvGrpSpPr/>
          <p:nvPr/>
        </p:nvGrpSpPr>
        <p:grpSpPr>
          <a:xfrm>
            <a:off x="6862617" y="2991636"/>
            <a:ext cx="1689080" cy="998886"/>
            <a:chOff x="7823646" y="2657936"/>
            <a:chExt cx="1689080" cy="998886"/>
          </a:xfrm>
        </p:grpSpPr>
        <p:sp>
          <p:nvSpPr>
            <p:cNvPr id="54" name="Rectangle: Rounded Corners 16">
              <a:extLst>
                <a:ext uri="{FF2B5EF4-FFF2-40B4-BE49-F238E27FC236}">
                  <a16:creationId xmlns:a16="http://schemas.microsoft.com/office/drawing/2014/main" id="{59ED580E-7E89-46DD-8E03-EFAB2C83AAAB}"/>
                </a:ext>
              </a:extLst>
            </p:cNvPr>
            <p:cNvSpPr/>
            <p:nvPr/>
          </p:nvSpPr>
          <p:spPr>
            <a:xfrm>
              <a:off x="7823646" y="2657936"/>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dirty="0" err="1" lang="es-ES" sz="2000">
                  <a:solidFill>
                    <a:schemeClr val="tx1"/>
                  </a:solidFill>
                </a:rPr>
                <a:t>Hôpital spécialisé</a:t>
              </a:r>
              <a:r>
                <a:rPr dirty="0" lang="es-ES" sz="2000">
                  <a:solidFill>
                    <a:schemeClr val="tx1"/>
                  </a:solidFill>
                </a:rPr>
              </a:r>
            </a:p>
          </p:txBody>
        </p:sp>
        <p:grpSp>
          <p:nvGrpSpPr>
            <p:cNvPr id="102" name="Group 101">
              <a:extLst>
                <a:ext uri="{FF2B5EF4-FFF2-40B4-BE49-F238E27FC236}">
                  <a16:creationId xmlns:a16="http://schemas.microsoft.com/office/drawing/2014/main" id="{BDC07AE7-79E1-43D6-B7EE-DE0E00E1420C}"/>
                </a:ext>
              </a:extLst>
            </p:cNvPr>
            <p:cNvGrpSpPr/>
            <p:nvPr/>
          </p:nvGrpSpPr>
          <p:grpSpPr>
            <a:xfrm>
              <a:off x="8125335" y="3328291"/>
              <a:ext cx="1033128" cy="328531"/>
              <a:chOff x="8357205" y="3342148"/>
              <a:chExt cx="1033128" cy="328531"/>
            </a:xfrm>
          </p:grpSpPr>
          <p:cxnSp>
            <p:nvCxnSpPr>
              <p:cNvPr id="103" name="Straight Connector 102">
                <a:extLst>
                  <a:ext uri="{FF2B5EF4-FFF2-40B4-BE49-F238E27FC236}">
                    <a16:creationId xmlns:a16="http://schemas.microsoft.com/office/drawing/2014/main" id="{1FDE2A6A-DE7C-4253-8CD5-AA7D81CDEB52}"/>
                  </a:ext>
                </a:extLst>
              </p:cNvPr>
              <p:cNvCxnSpPr>
                <a:cxnSpLocks/>
              </p:cNvCxnSpPr>
              <p:nvPr/>
            </p:nvCxnSpPr>
            <p:spPr>
              <a:xfrm>
                <a:off x="8867742" y="3342148"/>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49C53D-3B16-4649-A682-975DD40BAA33}"/>
                  </a:ext>
                </a:extLst>
              </p:cNvPr>
              <p:cNvCxnSpPr>
                <a:cxnSpLocks/>
              </p:cNvCxnSpPr>
              <p:nvPr/>
            </p:nvCxnSpPr>
            <p:spPr>
              <a:xfrm flipH="1">
                <a:off x="8357205" y="3498185"/>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F5742F2-4EF6-4DAB-94B1-97F6E8F56C91}"/>
                  </a:ext>
                </a:extLst>
              </p:cNvPr>
              <p:cNvCxnSpPr>
                <a:cxnSpLocks/>
              </p:cNvCxnSpPr>
              <p:nvPr/>
            </p:nvCxnSpPr>
            <p:spPr>
              <a:xfrm>
                <a:off x="9380216" y="3498185"/>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AF3E171-503C-4A76-9545-1FBC7656D093}"/>
                  </a:ext>
                </a:extLst>
              </p:cNvPr>
              <p:cNvCxnSpPr>
                <a:cxnSpLocks/>
              </p:cNvCxnSpPr>
              <p:nvPr/>
            </p:nvCxnSpPr>
            <p:spPr>
              <a:xfrm flipH="1">
                <a:off x="8359016" y="3486308"/>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B6C29BF4-C220-40B6-8945-F86EF39F47FA}"/>
              </a:ext>
            </a:extLst>
          </p:cNvPr>
          <p:cNvGrpSpPr/>
          <p:nvPr/>
        </p:nvGrpSpPr>
        <p:grpSpPr>
          <a:xfrm>
            <a:off x="4541752" y="2985572"/>
            <a:ext cx="2136223" cy="1020010"/>
            <a:chOff x="5110739" y="3599113"/>
            <a:chExt cx="2136223" cy="1020010"/>
          </a:xfrm>
        </p:grpSpPr>
        <p:sp>
          <p:nvSpPr>
            <p:cNvPr id="53" name="Rectangle: Rounded Corners 16">
              <a:extLst>
                <a:ext uri="{FF2B5EF4-FFF2-40B4-BE49-F238E27FC236}">
                  <a16:creationId xmlns:a16="http://schemas.microsoft.com/office/drawing/2014/main" id="{42E5E67B-E42D-4B5C-9A61-95EB566A4493}"/>
                </a:ext>
              </a:extLst>
            </p:cNvPr>
            <p:cNvSpPr/>
            <p:nvPr/>
          </p:nvSpPr>
          <p:spPr>
            <a:xfrm>
              <a:off x="5110739" y="3599113"/>
              <a:ext cx="2136223"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78faad37d33ef5a0742f43713ef86a">
              <a:pPr algn="ctr"/>
              <a:r>
                <a:rPr dirty="0" err="1" lang="es-ES" sz="2000">
                  <a:solidFill>
                    <a:schemeClr val="tx1"/>
                  </a:solidFill>
                </a:rPr>
                <a:t>Centre </a:t>
              </a:r>
              <a:r>
                <a:rPr dirty="0" lang="es-ES" sz="2000">
                  <a:solidFill>
                    <a:schemeClr val="tx1"/>
                  </a:solidFill>
                </a:rPr>
                <a:t> </a:t>
              </a:r>
            </a:p>
            <a:p txid="47d1409b5d6acb98210aee379854c52d">
              <a:pPr algn="ctr"/>
              <a:r>
                <a:rPr dirty="0" lang="es-ES" sz="2000">
                  <a:solidFill>
                    <a:schemeClr val="tx1"/>
                  </a:solidFill>
                </a:rPr>
                <a:t>de santé</a:t>
              </a:r>
            </a:p>
          </p:txBody>
        </p:sp>
        <p:grpSp>
          <p:nvGrpSpPr>
            <p:cNvPr id="107" name="Group 106">
              <a:extLst>
                <a:ext uri="{FF2B5EF4-FFF2-40B4-BE49-F238E27FC236}">
                  <a16:creationId xmlns:a16="http://schemas.microsoft.com/office/drawing/2014/main" id="{6C436984-AE8F-488E-A6F4-DD6620D0F57E}"/>
                </a:ext>
              </a:extLst>
            </p:cNvPr>
            <p:cNvGrpSpPr/>
            <p:nvPr/>
          </p:nvGrpSpPr>
          <p:grpSpPr>
            <a:xfrm>
              <a:off x="5657569" y="4290592"/>
              <a:ext cx="1033128" cy="328531"/>
              <a:chOff x="7696187" y="4304449"/>
              <a:chExt cx="1033128" cy="328531"/>
            </a:xfrm>
          </p:grpSpPr>
          <p:cxnSp>
            <p:nvCxnSpPr>
              <p:cNvPr id="108" name="Straight Connector 107">
                <a:extLst>
                  <a:ext uri="{FF2B5EF4-FFF2-40B4-BE49-F238E27FC236}">
                    <a16:creationId xmlns:a16="http://schemas.microsoft.com/office/drawing/2014/main" id="{AA9B1ED8-3B7D-4AFD-A445-23612171B1C6}"/>
                  </a:ext>
                </a:extLst>
              </p:cNvPr>
              <p:cNvCxnSpPr>
                <a:cxnSpLocks/>
              </p:cNvCxnSpPr>
              <p:nvPr/>
            </p:nvCxnSpPr>
            <p:spPr>
              <a:xfrm>
                <a:off x="8206724" y="4304449"/>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9089E7A-9CA1-42A4-874A-C5B32181A31B}"/>
                  </a:ext>
                </a:extLst>
              </p:cNvPr>
              <p:cNvCxnSpPr>
                <a:cxnSpLocks/>
              </p:cNvCxnSpPr>
              <p:nvPr/>
            </p:nvCxnSpPr>
            <p:spPr>
              <a:xfrm flipH="1">
                <a:off x="7696187" y="4460486"/>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88209B-36C2-45F4-8D9F-4669CC524766}"/>
                  </a:ext>
                </a:extLst>
              </p:cNvPr>
              <p:cNvCxnSpPr>
                <a:cxnSpLocks/>
              </p:cNvCxnSpPr>
              <p:nvPr/>
            </p:nvCxnSpPr>
            <p:spPr>
              <a:xfrm>
                <a:off x="8719198" y="4460486"/>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D95F03-6D9B-4385-AA55-D01E500DB1E2}"/>
                  </a:ext>
                </a:extLst>
              </p:cNvPr>
              <p:cNvCxnSpPr>
                <a:cxnSpLocks/>
              </p:cNvCxnSpPr>
              <p:nvPr/>
            </p:nvCxnSpPr>
            <p:spPr>
              <a:xfrm flipH="1">
                <a:off x="7697998" y="4448609"/>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C71A4358-E5C4-4F5D-827B-129A40769C7F}"/>
              </a:ext>
            </a:extLst>
          </p:cNvPr>
          <p:cNvGrpSpPr/>
          <p:nvPr/>
        </p:nvGrpSpPr>
        <p:grpSpPr>
          <a:xfrm>
            <a:off x="2995826" y="2877324"/>
            <a:ext cx="1689080" cy="1105575"/>
            <a:chOff x="4494661" y="2577782"/>
            <a:chExt cx="1689080" cy="1105575"/>
          </a:xfrm>
        </p:grpSpPr>
        <p:sp>
          <p:nvSpPr>
            <p:cNvPr id="85" name="Rectangle: Rounded Corners 16">
              <a:extLst>
                <a:ext uri="{FF2B5EF4-FFF2-40B4-BE49-F238E27FC236}">
                  <a16:creationId xmlns:a16="http://schemas.microsoft.com/office/drawing/2014/main" id="{41650B83-2A5B-9D44-82D3-58F65A0AC299}"/>
                </a:ext>
              </a:extLst>
            </p:cNvPr>
            <p:cNvSpPr/>
            <p:nvPr/>
          </p:nvSpPr>
          <p:spPr>
            <a:xfrm>
              <a:off x="4494661" y="2577782"/>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grpSp>
          <p:nvGrpSpPr>
            <p:cNvPr id="112" name="Group 111">
              <a:extLst>
                <a:ext uri="{FF2B5EF4-FFF2-40B4-BE49-F238E27FC236}">
                  <a16:creationId xmlns:a16="http://schemas.microsoft.com/office/drawing/2014/main" id="{1F775BDA-FB9F-49ED-B97C-C1C28B3FC96C}"/>
                </a:ext>
              </a:extLst>
            </p:cNvPr>
            <p:cNvGrpSpPr/>
            <p:nvPr/>
          </p:nvGrpSpPr>
          <p:grpSpPr>
            <a:xfrm>
              <a:off x="4721826" y="3352045"/>
              <a:ext cx="1033128" cy="331312"/>
              <a:chOff x="8581751" y="3365902"/>
              <a:chExt cx="1033128" cy="331312"/>
            </a:xfrm>
          </p:grpSpPr>
          <p:cxnSp>
            <p:nvCxnSpPr>
              <p:cNvPr id="113" name="Straight Connector 112">
                <a:extLst>
                  <a:ext uri="{FF2B5EF4-FFF2-40B4-BE49-F238E27FC236}">
                    <a16:creationId xmlns:a16="http://schemas.microsoft.com/office/drawing/2014/main" id="{127EE398-0850-43DC-BB50-C5EE67491622}"/>
                  </a:ext>
                </a:extLst>
              </p:cNvPr>
              <p:cNvCxnSpPr>
                <a:cxnSpLocks/>
              </p:cNvCxnSpPr>
              <p:nvPr/>
            </p:nvCxnSpPr>
            <p:spPr>
              <a:xfrm>
                <a:off x="9098315" y="3365902"/>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EBD41CD-C026-4B6B-B502-C64553852371}"/>
                  </a:ext>
                </a:extLst>
              </p:cNvPr>
              <p:cNvCxnSpPr>
                <a:cxnSpLocks/>
              </p:cNvCxnSpPr>
              <p:nvPr/>
            </p:nvCxnSpPr>
            <p:spPr>
              <a:xfrm flipH="1">
                <a:off x="8581751" y="3514957"/>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BDF5511-0309-415C-BC6A-B71608C46B6F}"/>
                  </a:ext>
                </a:extLst>
              </p:cNvPr>
              <p:cNvCxnSpPr>
                <a:cxnSpLocks/>
              </p:cNvCxnSpPr>
              <p:nvPr/>
            </p:nvCxnSpPr>
            <p:spPr>
              <a:xfrm>
                <a:off x="9611576" y="3516543"/>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E485D7B-5E56-4D91-B386-D3AFD826F288}"/>
                  </a:ext>
                </a:extLst>
              </p:cNvPr>
              <p:cNvCxnSpPr>
                <a:cxnSpLocks/>
              </p:cNvCxnSpPr>
              <p:nvPr/>
            </p:nvCxnSpPr>
            <p:spPr>
              <a:xfrm flipH="1">
                <a:off x="8586579" y="3528107"/>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A46330E1-106A-46BC-B812-D078492A6B3B}"/>
              </a:ext>
            </a:extLst>
          </p:cNvPr>
          <p:cNvGrpSpPr/>
          <p:nvPr/>
        </p:nvGrpSpPr>
        <p:grpSpPr>
          <a:xfrm>
            <a:off x="4747527" y="4292762"/>
            <a:ext cx="1824547" cy="654581"/>
            <a:chOff x="3851592" y="4543140"/>
            <a:chExt cx="1824547" cy="654581"/>
          </a:xfrm>
        </p:grpSpPr>
        <p:pic>
          <p:nvPicPr>
            <p:cNvPr id="79" name="Picture 78">
              <a:extLst>
                <a:ext uri="{FF2B5EF4-FFF2-40B4-BE49-F238E27FC236}">
                  <a16:creationId xmlns:a16="http://schemas.microsoft.com/office/drawing/2014/main" id="{E6D88143-7D4F-F444-BDEA-127BC7D3AB34}"/>
                </a:ext>
              </a:extLst>
            </p:cNvPr>
            <p:cNvPicPr>
              <a:picLocks noChangeAspect="1"/>
            </p:cNvPicPr>
            <p:nvPr/>
          </p:nvPicPr>
          <p:blipFill>
            <a:blip r:embed="rId4"/>
            <a:stretch>
              <a:fillRect/>
            </a:stretch>
          </p:blipFill>
          <p:spPr>
            <a:xfrm>
              <a:off x="3851592" y="4543140"/>
              <a:ext cx="768456" cy="637145"/>
            </a:xfrm>
            <a:prstGeom prst="rect">
              <a:avLst/>
            </a:prstGeom>
          </p:spPr>
        </p:pic>
        <p:pic>
          <p:nvPicPr>
            <p:cNvPr id="80" name="Picture 79">
              <a:extLst>
                <a:ext uri="{FF2B5EF4-FFF2-40B4-BE49-F238E27FC236}">
                  <a16:creationId xmlns:a16="http://schemas.microsoft.com/office/drawing/2014/main" id="{DB77AAC4-E243-6848-B5ED-AA45167DB9F4}"/>
                </a:ext>
              </a:extLst>
            </p:cNvPr>
            <p:cNvPicPr>
              <a:picLocks noChangeAspect="1"/>
            </p:cNvPicPr>
            <p:nvPr/>
          </p:nvPicPr>
          <p:blipFill>
            <a:blip r:embed="rId4"/>
            <a:stretch>
              <a:fillRect/>
            </a:stretch>
          </p:blipFill>
          <p:spPr>
            <a:xfrm>
              <a:off x="4907683" y="4560576"/>
              <a:ext cx="768456" cy="637145"/>
            </a:xfrm>
            <a:prstGeom prst="rect">
              <a:avLst/>
            </a:prstGeom>
          </p:spPr>
        </p:pic>
      </p:grpSp>
      <p:grpSp>
        <p:nvGrpSpPr>
          <p:cNvPr id="18" name="Group 17">
            <a:extLst>
              <a:ext uri="{FF2B5EF4-FFF2-40B4-BE49-F238E27FC236}">
                <a16:creationId xmlns:a16="http://schemas.microsoft.com/office/drawing/2014/main" id="{EE5357D5-35C1-45F3-8D45-3614DBAF5150}"/>
              </a:ext>
            </a:extLst>
          </p:cNvPr>
          <p:cNvGrpSpPr/>
          <p:nvPr/>
        </p:nvGrpSpPr>
        <p:grpSpPr>
          <a:xfrm>
            <a:off x="8940088" y="4284765"/>
            <a:ext cx="1826558" cy="634274"/>
            <a:chOff x="8075956" y="4555728"/>
            <a:chExt cx="1826558" cy="634274"/>
          </a:xfrm>
        </p:grpSpPr>
        <p:grpSp>
          <p:nvGrpSpPr>
            <p:cNvPr id="9" name="Group 2">
              <a:extLst>
                <a:ext uri="{FF2B5EF4-FFF2-40B4-BE49-F238E27FC236}">
                  <a16:creationId xmlns:a16="http://schemas.microsoft.com/office/drawing/2014/main" id="{FBBA279F-0264-0143-A8A9-992B0F8A5D85}"/>
                </a:ext>
              </a:extLst>
            </p:cNvPr>
            <p:cNvGrpSpPr/>
            <p:nvPr/>
          </p:nvGrpSpPr>
          <p:grpSpPr>
            <a:xfrm>
              <a:off x="8075956" y="4560419"/>
              <a:ext cx="770465" cy="629583"/>
              <a:chOff x="1227099" y="2167467"/>
              <a:chExt cx="9748521" cy="7882468"/>
            </a:xfrm>
            <a:noFill/>
          </p:grpSpPr>
          <p:sp>
            <p:nvSpPr>
              <p:cNvPr id="55" name="Free Form 3">
                <a:extLst>
                  <a:ext uri="{FF2B5EF4-FFF2-40B4-BE49-F238E27FC236}">
                    <a16:creationId xmlns:a16="http://schemas.microsoft.com/office/drawing/2014/main" id="{AE42A1FA-F936-EE48-907D-3079153E6E9B}"/>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56" name="Free Form 4">
                <a:extLst>
                  <a:ext uri="{FF2B5EF4-FFF2-40B4-BE49-F238E27FC236}">
                    <a16:creationId xmlns:a16="http://schemas.microsoft.com/office/drawing/2014/main" id="{321BECBB-B494-C642-AD6C-DAF168E1CC9D}"/>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1C096E2C-E3F5-1F4F-8BE5-E771ADFC5786}"/>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58" name="Free Form 6">
                <a:extLst>
                  <a:ext uri="{FF2B5EF4-FFF2-40B4-BE49-F238E27FC236}">
                    <a16:creationId xmlns:a16="http://schemas.microsoft.com/office/drawing/2014/main" id="{A5B70FD4-450C-374F-B8CC-2B435087A970}"/>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59" name="Free Form 7">
                <a:extLst>
                  <a:ext uri="{FF2B5EF4-FFF2-40B4-BE49-F238E27FC236}">
                    <a16:creationId xmlns:a16="http://schemas.microsoft.com/office/drawing/2014/main" id="{EB96C9FC-A5CB-084A-B919-009792899D1D}"/>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0" name="Free Form 8">
                <a:extLst>
                  <a:ext uri="{FF2B5EF4-FFF2-40B4-BE49-F238E27FC236}">
                    <a16:creationId xmlns:a16="http://schemas.microsoft.com/office/drawing/2014/main" id="{16D90722-ED0C-D24E-B528-21698863711B}"/>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1" name="Free Form 9">
                <a:extLst>
                  <a:ext uri="{FF2B5EF4-FFF2-40B4-BE49-F238E27FC236}">
                    <a16:creationId xmlns:a16="http://schemas.microsoft.com/office/drawing/2014/main" id="{30EE7328-505E-0049-8AA0-FB5E9C7371BA}"/>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2" name="Free Form 10">
                <a:extLst>
                  <a:ext uri="{FF2B5EF4-FFF2-40B4-BE49-F238E27FC236}">
                    <a16:creationId xmlns:a16="http://schemas.microsoft.com/office/drawing/2014/main" id="{B033A5C5-7EB6-E543-A7E9-2961BAB65BCB}"/>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3" name="Free Form 11">
                <a:extLst>
                  <a:ext uri="{FF2B5EF4-FFF2-40B4-BE49-F238E27FC236}">
                    <a16:creationId xmlns:a16="http://schemas.microsoft.com/office/drawing/2014/main" id="{33A50258-9EA4-6F43-BA27-2AA0C3BB2DB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4" name="Free Form 12">
                <a:extLst>
                  <a:ext uri="{FF2B5EF4-FFF2-40B4-BE49-F238E27FC236}">
                    <a16:creationId xmlns:a16="http://schemas.microsoft.com/office/drawing/2014/main" id="{DD0C6AF9-9FFB-B74E-A373-3C6DBD2ABD16}"/>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5" name="Free Form 13">
                <a:extLst>
                  <a:ext uri="{FF2B5EF4-FFF2-40B4-BE49-F238E27FC236}">
                    <a16:creationId xmlns:a16="http://schemas.microsoft.com/office/drawing/2014/main" id="{02ED1BAE-9C18-AB42-8E4C-AE3438A16CBB}"/>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6" name="Free Form 14">
                <a:extLst>
                  <a:ext uri="{FF2B5EF4-FFF2-40B4-BE49-F238E27FC236}">
                    <a16:creationId xmlns:a16="http://schemas.microsoft.com/office/drawing/2014/main" id="{1DA319BB-03EA-6645-94AF-0F988E2AB76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nvGrpSpPr>
            <p:cNvPr id="117" name="Group 2">
              <a:extLst>
                <a:ext uri="{FF2B5EF4-FFF2-40B4-BE49-F238E27FC236}">
                  <a16:creationId xmlns:a16="http://schemas.microsoft.com/office/drawing/2014/main" id="{BA92252B-B471-45E8-AF9E-58EE85239055}"/>
                </a:ext>
              </a:extLst>
            </p:cNvPr>
            <p:cNvGrpSpPr/>
            <p:nvPr/>
          </p:nvGrpSpPr>
          <p:grpSpPr>
            <a:xfrm>
              <a:off x="9134056" y="4555728"/>
              <a:ext cx="768458" cy="627374"/>
              <a:chOff x="1227099" y="2356834"/>
              <a:chExt cx="9723121" cy="7854811"/>
            </a:xfrm>
            <a:noFill/>
          </p:grpSpPr>
          <p:sp>
            <p:nvSpPr>
              <p:cNvPr id="118" name="Free Form 3">
                <a:extLst>
                  <a:ext uri="{FF2B5EF4-FFF2-40B4-BE49-F238E27FC236}">
                    <a16:creationId xmlns:a16="http://schemas.microsoft.com/office/drawing/2014/main" id="{6F46889B-B15F-4CEB-8309-1B0E3D6075A3}"/>
                  </a:ext>
                </a:extLst>
              </p:cNvPr>
              <p:cNvSpPr/>
              <p:nvPr/>
            </p:nvSpPr>
            <p:spPr>
              <a:xfrm>
                <a:off x="1619537" y="2356834"/>
                <a:ext cx="8818884" cy="7854811"/>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119" name="Free Form 4">
                <a:extLst>
                  <a:ext uri="{FF2B5EF4-FFF2-40B4-BE49-F238E27FC236}">
                    <a16:creationId xmlns:a16="http://schemas.microsoft.com/office/drawing/2014/main" id="{1EBE15B6-5644-40E4-B6B1-81357C92B098}"/>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0" name="Free Form 5">
                <a:extLst>
                  <a:ext uri="{FF2B5EF4-FFF2-40B4-BE49-F238E27FC236}">
                    <a16:creationId xmlns:a16="http://schemas.microsoft.com/office/drawing/2014/main" id="{35D7EBF3-47F3-43D4-8B9C-0015142DFA00}"/>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121" name="Free Form 6">
                <a:extLst>
                  <a:ext uri="{FF2B5EF4-FFF2-40B4-BE49-F238E27FC236}">
                    <a16:creationId xmlns:a16="http://schemas.microsoft.com/office/drawing/2014/main" id="{E24F7F8B-F6DD-4F9D-8924-11161363BF36}"/>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2" name="Free Form 7">
                <a:extLst>
                  <a:ext uri="{FF2B5EF4-FFF2-40B4-BE49-F238E27FC236}">
                    <a16:creationId xmlns:a16="http://schemas.microsoft.com/office/drawing/2014/main" id="{AAB9B29A-42BF-4FE4-B851-E2BCD3C37DB0}"/>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3" name="Free Form 8">
                <a:extLst>
                  <a:ext uri="{FF2B5EF4-FFF2-40B4-BE49-F238E27FC236}">
                    <a16:creationId xmlns:a16="http://schemas.microsoft.com/office/drawing/2014/main" id="{963AB26A-D7F0-4BD5-8CAF-5935F58F8D95}"/>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4" name="Free Form 9">
                <a:extLst>
                  <a:ext uri="{FF2B5EF4-FFF2-40B4-BE49-F238E27FC236}">
                    <a16:creationId xmlns:a16="http://schemas.microsoft.com/office/drawing/2014/main" id="{9EE32BA5-5878-43BC-B572-1A05C95B732D}"/>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5" name="Free Form 10">
                <a:extLst>
                  <a:ext uri="{FF2B5EF4-FFF2-40B4-BE49-F238E27FC236}">
                    <a16:creationId xmlns:a16="http://schemas.microsoft.com/office/drawing/2014/main" id="{E08EB15B-B0DB-4497-9413-01D8AA2A5C66}"/>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6" name="Free Form 11">
                <a:extLst>
                  <a:ext uri="{FF2B5EF4-FFF2-40B4-BE49-F238E27FC236}">
                    <a16:creationId xmlns:a16="http://schemas.microsoft.com/office/drawing/2014/main" id="{DC0C15FA-8EC0-4B9B-BD17-ED3D7BC190C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7" name="Free Form 12">
                <a:extLst>
                  <a:ext uri="{FF2B5EF4-FFF2-40B4-BE49-F238E27FC236}">
                    <a16:creationId xmlns:a16="http://schemas.microsoft.com/office/drawing/2014/main" id="{FE1743F6-2846-4C2C-9E04-C97DD704394C}"/>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8" name="Free Form 13">
                <a:extLst>
                  <a:ext uri="{FF2B5EF4-FFF2-40B4-BE49-F238E27FC236}">
                    <a16:creationId xmlns:a16="http://schemas.microsoft.com/office/drawing/2014/main" id="{3A7319C2-A273-4D06-BB34-8507AE36A79A}"/>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9" name="Free Form 14">
                <a:extLst>
                  <a:ext uri="{FF2B5EF4-FFF2-40B4-BE49-F238E27FC236}">
                    <a16:creationId xmlns:a16="http://schemas.microsoft.com/office/drawing/2014/main" id="{FC14E7C6-679C-499B-80C1-813D38BF5365}"/>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grpSp>
        <p:nvGrpSpPr>
          <p:cNvPr id="6" name="Group 5">
            <a:extLst>
              <a:ext uri="{FF2B5EF4-FFF2-40B4-BE49-F238E27FC236}">
                <a16:creationId xmlns:a16="http://schemas.microsoft.com/office/drawing/2014/main" id="{E84C6EA4-2521-4DBE-8A40-BE541641B5D8}"/>
              </a:ext>
            </a:extLst>
          </p:cNvPr>
          <p:cNvGrpSpPr/>
          <p:nvPr/>
        </p:nvGrpSpPr>
        <p:grpSpPr>
          <a:xfrm>
            <a:off x="6794883" y="4295626"/>
            <a:ext cx="1824547" cy="629285"/>
            <a:chOff x="5963774" y="4559763"/>
            <a:chExt cx="1824547" cy="629285"/>
          </a:xfrm>
        </p:grpSpPr>
        <p:grpSp>
          <p:nvGrpSpPr>
            <p:cNvPr id="8" name="Group 2">
              <a:extLst>
                <a:ext uri="{FF2B5EF4-FFF2-40B4-BE49-F238E27FC236}">
                  <a16:creationId xmlns:a16="http://schemas.microsoft.com/office/drawing/2014/main" id="{1A827DEF-6C9B-9C4F-8940-3B62B81A4013}"/>
                </a:ext>
              </a:extLst>
            </p:cNvPr>
            <p:cNvGrpSpPr/>
            <p:nvPr/>
          </p:nvGrpSpPr>
          <p:grpSpPr>
            <a:xfrm>
              <a:off x="5963774" y="4561493"/>
              <a:ext cx="768456" cy="627555"/>
              <a:chOff x="1227099" y="2167452"/>
              <a:chExt cx="9723121" cy="7857083"/>
            </a:xfrm>
            <a:noFill/>
          </p:grpSpPr>
          <p:sp>
            <p:nvSpPr>
              <p:cNvPr id="67" name="Free Form 3">
                <a:extLst>
                  <a:ext uri="{FF2B5EF4-FFF2-40B4-BE49-F238E27FC236}">
                    <a16:creationId xmlns:a16="http://schemas.microsoft.com/office/drawing/2014/main" id="{4E671780-D736-A843-B357-09D808D6C2F2}"/>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8" name="Free Form 4">
                <a:extLst>
                  <a:ext uri="{FF2B5EF4-FFF2-40B4-BE49-F238E27FC236}">
                    <a16:creationId xmlns:a16="http://schemas.microsoft.com/office/drawing/2014/main" id="{7D083079-5C27-444D-8FA2-55AC08659916}"/>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69" name="Free Form 5">
                <a:extLst>
                  <a:ext uri="{FF2B5EF4-FFF2-40B4-BE49-F238E27FC236}">
                    <a16:creationId xmlns:a16="http://schemas.microsoft.com/office/drawing/2014/main" id="{B693F892-A096-914A-971A-BB382556277E}"/>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0" name="Free Form 6">
                <a:extLst>
                  <a:ext uri="{FF2B5EF4-FFF2-40B4-BE49-F238E27FC236}">
                    <a16:creationId xmlns:a16="http://schemas.microsoft.com/office/drawing/2014/main" id="{BFEDBC39-8A7F-184A-97DB-E8E6609784A4}"/>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1" name="Free Form 7">
                <a:extLst>
                  <a:ext uri="{FF2B5EF4-FFF2-40B4-BE49-F238E27FC236}">
                    <a16:creationId xmlns:a16="http://schemas.microsoft.com/office/drawing/2014/main" id="{3DBA3AD5-D3C3-874A-8A89-ADCC14AC9096}"/>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2" name="Free Form 8">
                <a:extLst>
                  <a:ext uri="{FF2B5EF4-FFF2-40B4-BE49-F238E27FC236}">
                    <a16:creationId xmlns:a16="http://schemas.microsoft.com/office/drawing/2014/main" id="{0717D3B3-B34E-074C-9550-FA729CA69AF3}"/>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3" name="Free Form 9">
                <a:extLst>
                  <a:ext uri="{FF2B5EF4-FFF2-40B4-BE49-F238E27FC236}">
                    <a16:creationId xmlns:a16="http://schemas.microsoft.com/office/drawing/2014/main" id="{842CAAB5-1DD0-CD4D-BB3E-47BF8104061C}"/>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4" name="Free Form 10">
                <a:extLst>
                  <a:ext uri="{FF2B5EF4-FFF2-40B4-BE49-F238E27FC236}">
                    <a16:creationId xmlns:a16="http://schemas.microsoft.com/office/drawing/2014/main" id="{872B024F-AD5E-C544-931F-C489E1BF4598}"/>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5" name="Free Form 11">
                <a:extLst>
                  <a:ext uri="{FF2B5EF4-FFF2-40B4-BE49-F238E27FC236}">
                    <a16:creationId xmlns:a16="http://schemas.microsoft.com/office/drawing/2014/main" id="{8E04EE50-B3FE-6B47-9298-93196A770743}"/>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6" name="Free Form 12">
                <a:extLst>
                  <a:ext uri="{FF2B5EF4-FFF2-40B4-BE49-F238E27FC236}">
                    <a16:creationId xmlns:a16="http://schemas.microsoft.com/office/drawing/2014/main" id="{36C8B641-911C-654A-8F50-29E2FB1337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7" name="Free Form 13">
                <a:extLst>
                  <a:ext uri="{FF2B5EF4-FFF2-40B4-BE49-F238E27FC236}">
                    <a16:creationId xmlns:a16="http://schemas.microsoft.com/office/drawing/2014/main" id="{9DDB4959-6916-1B42-8411-EF6957A2AB58}"/>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8" name="Free Form 14">
                <a:extLst>
                  <a:ext uri="{FF2B5EF4-FFF2-40B4-BE49-F238E27FC236}">
                    <a16:creationId xmlns:a16="http://schemas.microsoft.com/office/drawing/2014/main" id="{8584E265-49BC-854E-B9AA-2EC26090CC04}"/>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nvGrpSpPr>
            <p:cNvPr id="130" name="Group 2">
              <a:extLst>
                <a:ext uri="{FF2B5EF4-FFF2-40B4-BE49-F238E27FC236}">
                  <a16:creationId xmlns:a16="http://schemas.microsoft.com/office/drawing/2014/main" id="{F5896C68-BD77-4C4B-B49D-31D02CBD2ADF}"/>
                </a:ext>
              </a:extLst>
            </p:cNvPr>
            <p:cNvGrpSpPr/>
            <p:nvPr/>
          </p:nvGrpSpPr>
          <p:grpSpPr>
            <a:xfrm>
              <a:off x="7019865" y="4559763"/>
              <a:ext cx="768456" cy="627555"/>
              <a:chOff x="1227099" y="2167452"/>
              <a:chExt cx="9723121" cy="7857083"/>
            </a:xfrm>
            <a:noFill/>
          </p:grpSpPr>
          <p:sp>
            <p:nvSpPr>
              <p:cNvPr id="131" name="Free Form 3">
                <a:extLst>
                  <a:ext uri="{FF2B5EF4-FFF2-40B4-BE49-F238E27FC236}">
                    <a16:creationId xmlns:a16="http://schemas.microsoft.com/office/drawing/2014/main" id="{398FFED3-11ED-4AC0-B8CC-533C9A3E7F9F}"/>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4">
                <a:extLst>
                  <a:ext uri="{FF2B5EF4-FFF2-40B4-BE49-F238E27FC236}">
                    <a16:creationId xmlns:a16="http://schemas.microsoft.com/office/drawing/2014/main" id="{9F55B409-8998-4606-8BF2-2331C05E2A57}"/>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33" name="Free Form 5">
                <a:extLst>
                  <a:ext uri="{FF2B5EF4-FFF2-40B4-BE49-F238E27FC236}">
                    <a16:creationId xmlns:a16="http://schemas.microsoft.com/office/drawing/2014/main" id="{A5C18F80-BC76-419F-813E-A051BFF16C77}"/>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4" name="Free Form 6">
                <a:extLst>
                  <a:ext uri="{FF2B5EF4-FFF2-40B4-BE49-F238E27FC236}">
                    <a16:creationId xmlns:a16="http://schemas.microsoft.com/office/drawing/2014/main" id="{4AA4BCEE-ED4D-4B6B-83F4-13343D808021}"/>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5" name="Free Form 7">
                <a:extLst>
                  <a:ext uri="{FF2B5EF4-FFF2-40B4-BE49-F238E27FC236}">
                    <a16:creationId xmlns:a16="http://schemas.microsoft.com/office/drawing/2014/main" id="{CF0C61BD-E783-4680-82F2-D1240844152C}"/>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6" name="Free Form 8">
                <a:extLst>
                  <a:ext uri="{FF2B5EF4-FFF2-40B4-BE49-F238E27FC236}">
                    <a16:creationId xmlns:a16="http://schemas.microsoft.com/office/drawing/2014/main" id="{0C4F04BF-FB60-476C-B263-570CE1D9E364}"/>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7" name="Free Form 9">
                <a:extLst>
                  <a:ext uri="{FF2B5EF4-FFF2-40B4-BE49-F238E27FC236}">
                    <a16:creationId xmlns:a16="http://schemas.microsoft.com/office/drawing/2014/main" id="{F8AB5BA3-134E-4736-833F-5A789D2990DF}"/>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0">
                <a:extLst>
                  <a:ext uri="{FF2B5EF4-FFF2-40B4-BE49-F238E27FC236}">
                    <a16:creationId xmlns:a16="http://schemas.microsoft.com/office/drawing/2014/main" id="{BFC0D6CC-FD6C-4E2F-A495-B37A14A49E10}"/>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1">
                <a:extLst>
                  <a:ext uri="{FF2B5EF4-FFF2-40B4-BE49-F238E27FC236}">
                    <a16:creationId xmlns:a16="http://schemas.microsoft.com/office/drawing/2014/main" id="{5123E5F4-7D41-496B-A1BB-1BA67D7EB496}"/>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2">
                <a:extLst>
                  <a:ext uri="{FF2B5EF4-FFF2-40B4-BE49-F238E27FC236}">
                    <a16:creationId xmlns:a16="http://schemas.microsoft.com/office/drawing/2014/main" id="{D3BB1D14-DE27-4748-94FB-1AB3717E65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1" name="Free Form 13">
                <a:extLst>
                  <a:ext uri="{FF2B5EF4-FFF2-40B4-BE49-F238E27FC236}">
                    <a16:creationId xmlns:a16="http://schemas.microsoft.com/office/drawing/2014/main" id="{5AFF896A-40C4-4107-AE45-F7F0AD88BD51}"/>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2" name="Free Form 14">
                <a:extLst>
                  <a:ext uri="{FF2B5EF4-FFF2-40B4-BE49-F238E27FC236}">
                    <a16:creationId xmlns:a16="http://schemas.microsoft.com/office/drawing/2014/main" id="{70D5BA68-F3A7-485A-B74F-E163D43BAF1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3" name="Group 2">
            <a:extLst>
              <a:ext uri="{FF2B5EF4-FFF2-40B4-BE49-F238E27FC236}">
                <a16:creationId xmlns:a16="http://schemas.microsoft.com/office/drawing/2014/main" id="{A27B3527-9179-45D9-821E-515CB096D200}"/>
              </a:ext>
            </a:extLst>
          </p:cNvPr>
          <p:cNvGrpSpPr/>
          <p:nvPr/>
        </p:nvGrpSpPr>
        <p:grpSpPr>
          <a:xfrm>
            <a:off x="3171108" y="4334452"/>
            <a:ext cx="1206127" cy="659702"/>
            <a:chOff x="2357830" y="4564644"/>
            <a:chExt cx="1206127" cy="659702"/>
          </a:xfrm>
        </p:grpSpPr>
        <p:grpSp>
          <p:nvGrpSpPr>
            <p:cNvPr descr="Medicine with solid fill" id="7" name="Graphic 5">
              <a:extLst>
                <a:ext uri="{FF2B5EF4-FFF2-40B4-BE49-F238E27FC236}">
                  <a16:creationId xmlns:a16="http://schemas.microsoft.com/office/drawing/2014/main" id="{56E38A0C-3A5E-40B5-8922-1441D6424387}"/>
                </a:ext>
              </a:extLst>
            </p:cNvPr>
            <p:cNvGrpSpPr/>
            <p:nvPr/>
          </p:nvGrpSpPr>
          <p:grpSpPr>
            <a:xfrm>
              <a:off x="2357830" y="4564644"/>
              <a:ext cx="459246" cy="656065"/>
              <a:chOff x="3640871" y="4811671"/>
              <a:chExt cx="459246" cy="656065"/>
            </a:xfrm>
            <a:solidFill>
              <a:srgbClr val="000000"/>
            </a:solidFill>
          </p:grpSpPr>
          <p:sp>
            <p:nvSpPr>
              <p:cNvPr id="10" name="Freeform: Shape 9">
                <a:extLst>
                  <a:ext uri="{FF2B5EF4-FFF2-40B4-BE49-F238E27FC236}">
                    <a16:creationId xmlns:a16="http://schemas.microsoft.com/office/drawing/2014/main" id="{07B1C28E-968B-4AAD-8782-D69E51FB2BDD}"/>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6B5B6B2E-BD89-42F1-8909-313AA6B48564}"/>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63EDB17-F166-4E22-9EF0-0043C8E0B39A}"/>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nvGrpSpPr>
            <p:cNvPr descr="Medicine with solid fill" id="143" name="Graphic 5">
              <a:extLst>
                <a:ext uri="{FF2B5EF4-FFF2-40B4-BE49-F238E27FC236}">
                  <a16:creationId xmlns:a16="http://schemas.microsoft.com/office/drawing/2014/main" id="{75382FBE-A610-4568-857E-A7C31BAD20EF}"/>
                </a:ext>
              </a:extLst>
            </p:cNvPr>
            <p:cNvGrpSpPr/>
            <p:nvPr/>
          </p:nvGrpSpPr>
          <p:grpSpPr>
            <a:xfrm>
              <a:off x="3104711" y="4568281"/>
              <a:ext cx="459246" cy="656065"/>
              <a:chOff x="3640871" y="4811671"/>
              <a:chExt cx="459246" cy="656065"/>
            </a:xfrm>
            <a:solidFill>
              <a:srgbClr val="000000"/>
            </a:solidFill>
          </p:grpSpPr>
          <p:sp>
            <p:nvSpPr>
              <p:cNvPr id="144" name="Freeform: Shape 143">
                <a:extLst>
                  <a:ext uri="{FF2B5EF4-FFF2-40B4-BE49-F238E27FC236}">
                    <a16:creationId xmlns:a16="http://schemas.microsoft.com/office/drawing/2014/main" id="{938AF485-3685-4AE8-9BAE-4DF75956F493}"/>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45" name="Freeform: Shape 144">
                <a:extLst>
                  <a:ext uri="{FF2B5EF4-FFF2-40B4-BE49-F238E27FC236}">
                    <a16:creationId xmlns:a16="http://schemas.microsoft.com/office/drawing/2014/main" id="{5F6D9A70-E79B-4EC3-96A8-F6BD01CE7DA7}"/>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65C1BB11-0ABD-49B0-B488-CC60FEFE2DCC}"/>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sp>
        <p:nvSpPr>
          <p:cNvPr id="98" name="Rectangle: Rounded Corners 97">
            <a:extLst>
              <a:ext uri="{FF2B5EF4-FFF2-40B4-BE49-F238E27FC236}">
                <a16:creationId xmlns:a16="http://schemas.microsoft.com/office/drawing/2014/main" id="{C848B671-B96E-4F79-B030-9DB1E80BED9D}"/>
              </a:ext>
            </a:extLst>
          </p:cNvPr>
          <p:cNvSpPr/>
          <p:nvPr/>
        </p:nvSpPr>
        <p:spPr>
          <a:xfrm>
            <a:off x="541304" y="2959332"/>
            <a:ext cx="2120554" cy="758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a:latin charset="-79" pitchFamily="2" typeface="Rubik"/>
                <a:cs charset="-79" pitchFamily="2" typeface="Rubik"/>
              </a:rPr>
              <a:t>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99" name="Rectangle: Rounded Corners 98">
            <a:extLst>
              <a:ext uri="{FF2B5EF4-FFF2-40B4-BE49-F238E27FC236}">
                <a16:creationId xmlns:a16="http://schemas.microsoft.com/office/drawing/2014/main" id="{91B28B75-3B20-43E6-BBD9-DDFE1B9305DB}"/>
              </a:ext>
            </a:extLst>
          </p:cNvPr>
          <p:cNvSpPr/>
          <p:nvPr/>
        </p:nvSpPr>
        <p:spPr>
          <a:xfrm>
            <a:off x="559600" y="1866900"/>
            <a:ext cx="2120553"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a:latin charset="-79" pitchFamily="2" typeface="Rubik"/>
                <a:cs charset="-79" pitchFamily="2" typeface="Rubik"/>
              </a:rPr>
              <a:t>Ensemble de 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100" name="Rectangle: Rounded Corners 99">
            <a:extLst>
              <a:ext uri="{FF2B5EF4-FFF2-40B4-BE49-F238E27FC236}">
                <a16:creationId xmlns:a16="http://schemas.microsoft.com/office/drawing/2014/main" id="{CF31C162-58B1-467F-AD1B-1611E13124DD}"/>
              </a:ext>
            </a:extLst>
          </p:cNvPr>
          <p:cNvSpPr/>
          <p:nvPr/>
        </p:nvSpPr>
        <p:spPr>
          <a:xfrm>
            <a:off x="3080897" y="2836198"/>
            <a:ext cx="7785127" cy="814942"/>
          </a:xfrm>
          <a:prstGeom prst="roundRect">
            <a:avLst>
              <a:gd fmla="val 10159" name="adj"/>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1" name="Rectangle: Rounded Corners 100">
            <a:extLst>
              <a:ext uri="{FF2B5EF4-FFF2-40B4-BE49-F238E27FC236}">
                <a16:creationId xmlns:a16="http://schemas.microsoft.com/office/drawing/2014/main" id="{129F2569-EC07-42A7-8637-7B9FC4B0EFA2}"/>
              </a:ext>
            </a:extLst>
          </p:cNvPr>
          <p:cNvSpPr/>
          <p:nvPr/>
        </p:nvSpPr>
        <p:spPr>
          <a:xfrm>
            <a:off x="2938583" y="4234998"/>
            <a:ext cx="7934195" cy="814942"/>
          </a:xfrm>
          <a:prstGeom prst="roundRect">
            <a:avLst>
              <a:gd fmla="val 10159" name="adj"/>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7573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52968" p14:dur="2000" spd="slow">
        <p159:morph option="byObject"/>
      </p:transition>
    </mc:Choice>
    <mc:Fallback xmlns="">
      <p:transition advTm="529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par>
                                <p:cTn fill="hold" id="13" nodeType="withEffect" presetClass="entr" presetID="10" presetSubtype="0">
                                  <p:stCondLst>
                                    <p:cond delay="400"/>
                                  </p:stCondLst>
                                  <p:childTnLst>
                                    <p:set>
                                      <p:cBhvr>
                                        <p:cTn dur="1" fill="hold" id="14">
                                          <p:stCondLst>
                                            <p:cond delay="0"/>
                                          </p:stCondLst>
                                        </p:cTn>
                                        <p:tgtEl>
                                          <p:spTgt spid="5"/>
                                        </p:tgtEl>
                                        <p:attrNameLst>
                                          <p:attrName>style.visibility</p:attrName>
                                        </p:attrNameLst>
                                      </p:cBhvr>
                                      <p:to>
                                        <p:strVal val="visible"/>
                                      </p:to>
                                    </p:set>
                                    <p:animEffect filter="fade" transition="in">
                                      <p:cBhvr>
                                        <p:cTn dur="500" id="15"/>
                                        <p:tgtEl>
                                          <p:spTgt spid="5"/>
                                        </p:tgtEl>
                                      </p:cBhvr>
                                    </p:animEffect>
                                  </p:childTnLst>
                                </p:cTn>
                              </p:par>
                              <p:par>
                                <p:cTn fill="hold" id="16" nodeType="withEffect" presetClass="entr" presetID="10" presetSubtype="0">
                                  <p:stCondLst>
                                    <p:cond delay="80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childTnLst>
                                </p:cTn>
                              </p:par>
                              <p:par>
                                <p:cTn fill="hold" id="19" nodeType="withEffect" presetClass="entr" presetID="10" presetSubtype="0">
                                  <p:stCondLst>
                                    <p:cond delay="1200"/>
                                  </p:stCondLst>
                                  <p:childTnLst>
                                    <p:set>
                                      <p:cBhvr>
                                        <p:cTn dur="1" fill="hold" id="20">
                                          <p:stCondLst>
                                            <p:cond delay="0"/>
                                          </p:stCondLst>
                                        </p:cTn>
                                        <p:tgtEl>
                                          <p:spTgt spid="18"/>
                                        </p:tgtEl>
                                        <p:attrNameLst>
                                          <p:attrName>style.visibility</p:attrName>
                                        </p:attrNameLst>
                                      </p:cBhvr>
                                      <p:to>
                                        <p:strVal val="visible"/>
                                      </p:to>
                                    </p:set>
                                    <p:animEffect filter="fade" transition="in">
                                      <p:cBhvr>
                                        <p:cTn dur="500" id="21"/>
                                        <p:tgtEl>
                                          <p:spTgt spid="18"/>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98"/>
                                        </p:tgtEl>
                                        <p:attrNameLst>
                                          <p:attrName>style.visibility</p:attrName>
                                        </p:attrNameLst>
                                      </p:cBhvr>
                                      <p:to>
                                        <p:strVal val="visible"/>
                                      </p:to>
                                    </p:set>
                                    <p:animEffect filter="fade" transition="in">
                                      <p:cBhvr>
                                        <p:cTn dur="500" id="26"/>
                                        <p:tgtEl>
                                          <p:spTgt spid="98"/>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1">
                                  <p:stCondLst>
                                    <p:cond delay="0"/>
                                  </p:stCondLst>
                                  <p:childTnLst>
                                    <p:set>
                                      <p:cBhvr>
                                        <p:cTn dur="1" fill="hold" id="30">
                                          <p:stCondLst>
                                            <p:cond delay="0"/>
                                          </p:stCondLst>
                                        </p:cTn>
                                        <p:tgtEl>
                                          <p:spTgt spid="14"/>
                                        </p:tgtEl>
                                        <p:attrNameLst>
                                          <p:attrName>style.visibility</p:attrName>
                                        </p:attrNameLst>
                                      </p:cBhvr>
                                      <p:to>
                                        <p:strVal val="visible"/>
                                      </p:to>
                                    </p:set>
                                    <p:animEffect filter="wipe(up)" transition="in">
                                      <p:cBhvr>
                                        <p:cTn dur="500" id="31"/>
                                        <p:tgtEl>
                                          <p:spTgt spid="14"/>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1">
                                  <p:stCondLst>
                                    <p:cond delay="0"/>
                                  </p:stCondLst>
                                  <p:childTnLst>
                                    <p:set>
                                      <p:cBhvr>
                                        <p:cTn dur="1" fill="hold" id="35">
                                          <p:stCondLst>
                                            <p:cond delay="0"/>
                                          </p:stCondLst>
                                        </p:cTn>
                                        <p:tgtEl>
                                          <p:spTgt spid="15"/>
                                        </p:tgtEl>
                                        <p:attrNameLst>
                                          <p:attrName>style.visibility</p:attrName>
                                        </p:attrNameLst>
                                      </p:cBhvr>
                                      <p:to>
                                        <p:strVal val="visible"/>
                                      </p:to>
                                    </p:set>
                                    <p:animEffect filter="wipe(up)" transition="in">
                                      <p:cBhvr>
                                        <p:cTn dur="500" id="36"/>
                                        <p:tgtEl>
                                          <p:spTgt spid="1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1">
                                  <p:stCondLst>
                                    <p:cond delay="0"/>
                                  </p:stCondLst>
                                  <p:childTnLst>
                                    <p:set>
                                      <p:cBhvr>
                                        <p:cTn dur="1" fill="hold" id="40">
                                          <p:stCondLst>
                                            <p:cond delay="0"/>
                                          </p:stCondLst>
                                        </p:cTn>
                                        <p:tgtEl>
                                          <p:spTgt spid="16"/>
                                        </p:tgtEl>
                                        <p:attrNameLst>
                                          <p:attrName>style.visibility</p:attrName>
                                        </p:attrNameLst>
                                      </p:cBhvr>
                                      <p:to>
                                        <p:strVal val="visible"/>
                                      </p:to>
                                    </p:set>
                                    <p:animEffect filter="wipe(up)"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7"/>
                                        </p:tgtEl>
                                        <p:attrNameLst>
                                          <p:attrName>style.visibility</p:attrName>
                                        </p:attrNameLst>
                                      </p:cBhvr>
                                      <p:to>
                                        <p:strVal val="visible"/>
                                      </p:to>
                                    </p:set>
                                    <p:animEffect filter="wipe(up)" transition="in">
                                      <p:cBhvr>
                                        <p:cTn dur="500" id="46"/>
                                        <p:tgtEl>
                                          <p:spTgt spid="17"/>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9"/>
                                        </p:tgtEl>
                                        <p:attrNameLst>
                                          <p:attrName>style.visibility</p:attrName>
                                        </p:attrNameLst>
                                      </p:cBhvr>
                                      <p:to>
                                        <p:strVal val="visible"/>
                                      </p:to>
                                    </p:set>
                                    <p:animEffect filter="fade" transition="in">
                                      <p:cBhvr>
                                        <p:cTn dur="500" id="51"/>
                                        <p:tgtEl>
                                          <p:spTgt spid="99"/>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mph" presetID="1" presetSubtype="2">
                                  <p:stCondLst>
                                    <p:cond delay="0"/>
                                  </p:stCondLst>
                                  <p:childTnLst>
                                    <p:animClr clrSpc="rgb" dir="cw">
                                      <p:cBhvr>
                                        <p:cTn dur="500" fill="hold" id="55"/>
                                        <p:tgtEl>
                                          <p:spTgt spid="82"/>
                                        </p:tgtEl>
                                        <p:attrNameLst>
                                          <p:attrName>fillcolor</p:attrName>
                                        </p:attrNameLst>
                                      </p:cBhvr>
                                      <p:to>
                                        <a:schemeClr val="accent2"/>
                                      </p:to>
                                    </p:animClr>
                                    <p:set>
                                      <p:cBhvr>
                                        <p:cTn dur="500" fill="hold" id="56"/>
                                        <p:tgtEl>
                                          <p:spTgt spid="82"/>
                                        </p:tgtEl>
                                        <p:attrNameLst>
                                          <p:attrName>fill.type</p:attrName>
                                        </p:attrNameLst>
                                      </p:cBhvr>
                                      <p:to>
                                        <p:strVal val="solid"/>
                                      </p:to>
                                    </p:set>
                                    <p:set>
                                      <p:cBhvr>
                                        <p:cTn dur="500" fill="hold" id="57"/>
                                        <p:tgtEl>
                                          <p:spTgt spid="82"/>
                                        </p:tgtEl>
                                        <p:attrNameLst>
                                          <p:attrName>fill.on</p:attrName>
                                        </p:attrNameLst>
                                      </p:cBhvr>
                                      <p:to>
                                        <p:strVal val="true"/>
                                      </p:to>
                                    </p:set>
                                  </p:childTnLst>
                                </p:cTn>
                              </p:par>
                              <p:par>
                                <p:cTn fill="hold" grpId="1" id="58" nodeType="withEffect" presetClass="emph" presetID="3" presetSubtype="2">
                                  <p:stCondLst>
                                    <p:cond delay="0"/>
                                  </p:stCondLst>
                                  <p:childTnLst>
                                    <p:animClr clrSpc="rgb" dir="cw">
                                      <p:cBhvr override="childStyle">
                                        <p:cTn dur="500" fill="hold" id="59"/>
                                        <p:tgtEl>
                                          <p:spTgt spid="82"/>
                                        </p:tgtEl>
                                        <p:attrNameLst>
                                          <p:attrName>style.color</p:attrName>
                                        </p:attrNameLst>
                                      </p:cBhvr>
                                      <p:to>
                                        <a:srgbClr val="FFFFFF"/>
                                      </p:to>
                                    </p:animClr>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1" presetSubtype="1">
                                  <p:stCondLst>
                                    <p:cond delay="0"/>
                                  </p:stCondLst>
                                  <p:childTnLst>
                                    <p:set>
                                      <p:cBhvr>
                                        <p:cTn dur="1" fill="hold" id="63">
                                          <p:stCondLst>
                                            <p:cond delay="0"/>
                                          </p:stCondLst>
                                        </p:cTn>
                                        <p:tgtEl>
                                          <p:spTgt spid="100"/>
                                        </p:tgtEl>
                                        <p:attrNameLst>
                                          <p:attrName>style.visibility</p:attrName>
                                        </p:attrNameLst>
                                      </p:cBhvr>
                                      <p:to>
                                        <p:strVal val="visible"/>
                                      </p:to>
                                    </p:set>
                                    <p:animEffect filter="wheel(1)" transition="in">
                                      <p:cBhvr>
                                        <p:cTn dur="500" id="64"/>
                                        <p:tgtEl>
                                          <p:spTgt spid="100"/>
                                        </p:tgtEl>
                                      </p:cBhvr>
                                    </p:animEffect>
                                  </p:childTnLst>
                                </p:cTn>
                              </p:par>
                              <p:par>
                                <p:cTn fill="hold" grpId="1" id="65" nodeType="withEffect" presetClass="exit" presetID="10" presetSubtype="0">
                                  <p:stCondLst>
                                    <p:cond delay="1500"/>
                                  </p:stCondLst>
                                  <p:childTnLst>
                                    <p:animEffect filter="fade" transition="out">
                                      <p:cBhvr>
                                        <p:cTn dur="500" id="66"/>
                                        <p:tgtEl>
                                          <p:spTgt spid="100"/>
                                        </p:tgtEl>
                                      </p:cBhvr>
                                    </p:animEffect>
                                    <p:set>
                                      <p:cBhvr>
                                        <p:cTn dur="1" fill="hold" id="67">
                                          <p:stCondLst>
                                            <p:cond delay="499"/>
                                          </p:stCondLst>
                                        </p:cTn>
                                        <p:tgtEl>
                                          <p:spTgt spid="100"/>
                                        </p:tgtEl>
                                        <p:attrNameLst>
                                          <p:attrName>style.visibility</p:attrName>
                                        </p:attrNameLst>
                                      </p:cBhvr>
                                      <p:to>
                                        <p:strVal val="hidden"/>
                                      </p:to>
                                    </p:se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21" presetSubtype="1">
                                  <p:stCondLst>
                                    <p:cond delay="0"/>
                                  </p:stCondLst>
                                  <p:childTnLst>
                                    <p:set>
                                      <p:cBhvr>
                                        <p:cTn dur="1" fill="hold" id="71">
                                          <p:stCondLst>
                                            <p:cond delay="0"/>
                                          </p:stCondLst>
                                        </p:cTn>
                                        <p:tgtEl>
                                          <p:spTgt spid="101"/>
                                        </p:tgtEl>
                                        <p:attrNameLst>
                                          <p:attrName>style.visibility</p:attrName>
                                        </p:attrNameLst>
                                      </p:cBhvr>
                                      <p:to>
                                        <p:strVal val="visible"/>
                                      </p:to>
                                    </p:set>
                                    <p:animEffect filter="wheel(1)" transition="in">
                                      <p:cBhvr>
                                        <p:cTn dur="500" id="72"/>
                                        <p:tgtEl>
                                          <p:spTgt spid="101"/>
                                        </p:tgtEl>
                                      </p:cBhvr>
                                    </p:animEffect>
                                  </p:childTnLst>
                                </p:cTn>
                              </p:par>
                              <p:par>
                                <p:cTn fill="hold" grpId="1" id="73" nodeType="withEffect" presetClass="exit" presetID="10" presetSubtype="0">
                                  <p:stCondLst>
                                    <p:cond delay="1500"/>
                                  </p:stCondLst>
                                  <p:childTnLst>
                                    <p:animEffect filter="fade" transition="out">
                                      <p:cBhvr>
                                        <p:cTn dur="500" id="74"/>
                                        <p:tgtEl>
                                          <p:spTgt spid="101"/>
                                        </p:tgtEl>
                                      </p:cBhvr>
                                    </p:animEffect>
                                    <p:set>
                                      <p:cBhvr>
                                        <p:cTn dur="1" fill="hold" id="75">
                                          <p:stCondLst>
                                            <p:cond delay="499"/>
                                          </p:stCondLst>
                                        </p:cTn>
                                        <p:tgtEl>
                                          <p:spTgt spid="10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1" spid="82"/>
      <p:bldP animBg="1" grpId="0" spid="98"/>
      <p:bldP animBg="1" grpId="0" spid="99"/>
      <p:bldP animBg="1" grpId="0" spid="100"/>
      <p:bldP animBg="1" grpId="1" spid="100"/>
      <p:bldP animBg="1" grpId="0" spid="101"/>
      <p:bldP animBg="1" grpId="1" spid="10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262A1B-972D-48AB-BB5D-1DBA4D951CAB}"/>
              </a:ext>
            </a:extLst>
          </p:cNvPr>
          <p:cNvSpPr>
            <a:spLocks noGrp="1"/>
          </p:cNvSpPr>
          <p:nvPr>
            <p:ph type="title"/>
          </p:nvPr>
        </p:nvSpPr>
        <p:spPr/>
        <p:txBody>
          <a:bodyPr/>
          <a:lstStyle/>
          <a:p txid="d34109033f1217487bfd9720afc09e6d">
            <a:r>
              <a:rPr lang="nb-NO"/>
              <a:t>Ventilation des données par groupe</a:t>
            </a:r>
            <a:endParaRPr dirty="0" lang="en-US"/>
          </a:p>
        </p:txBody>
      </p:sp>
      <p:sp>
        <p:nvSpPr>
          <p:cNvPr id="6" name="Rectangle: Rounded Corners 16">
            <a:extLst>
              <a:ext uri="{FF2B5EF4-FFF2-40B4-BE49-F238E27FC236}">
                <a16:creationId xmlns:a16="http://schemas.microsoft.com/office/drawing/2014/main" id="{B5FFB38A-60B3-459C-BDA3-4F449AD7BFB8}"/>
              </a:ext>
            </a:extLst>
          </p:cNvPr>
          <p:cNvSpPr/>
          <p:nvPr/>
        </p:nvSpPr>
        <p:spPr>
          <a:xfrm>
            <a:off x="304882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sp>
        <p:nvSpPr>
          <p:cNvPr id="12" name="Rectangle: Rounded Corners 16">
            <a:extLst>
              <a:ext uri="{FF2B5EF4-FFF2-40B4-BE49-F238E27FC236}">
                <a16:creationId xmlns:a16="http://schemas.microsoft.com/office/drawing/2014/main" id="{01BF5EBC-026E-4328-A842-0CA813A06E4B}"/>
              </a:ext>
            </a:extLst>
          </p:cNvPr>
          <p:cNvSpPr/>
          <p:nvPr/>
        </p:nvSpPr>
        <p:spPr>
          <a:xfrm>
            <a:off x="4902161"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94f1d0fb62d19030658f1b183d39ce">
            <a:pPr algn="ctr"/>
            <a:r>
              <a:rPr dirty="0" err="1" lang="es-ES" sz="2000">
                <a:solidFill>
                  <a:schemeClr val="tx1"/>
                </a:solidFill>
              </a:rPr>
              <a:t>Centre de santé</a:t>
            </a:r>
            <a:r>
              <a:rPr dirty="0" lang="es-ES" sz="2000">
                <a:solidFill>
                  <a:schemeClr val="tx1"/>
                </a:solidFill>
              </a:rPr>
            </a:r>
          </a:p>
        </p:txBody>
      </p:sp>
      <p:sp>
        <p:nvSpPr>
          <p:cNvPr id="14" name="Rectangle: Rounded Corners 16">
            <a:extLst>
              <a:ext uri="{FF2B5EF4-FFF2-40B4-BE49-F238E27FC236}">
                <a16:creationId xmlns:a16="http://schemas.microsoft.com/office/drawing/2014/main" id="{B1186E7F-4B4A-4934-BEEE-56D569808FB4}"/>
              </a:ext>
            </a:extLst>
          </p:cNvPr>
          <p:cNvSpPr/>
          <p:nvPr/>
        </p:nvSpPr>
        <p:spPr>
          <a:xfrm>
            <a:off x="6730432"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err="1" lang="es-ES" sz="2000">
                <a:solidFill>
                  <a:schemeClr val="tx1"/>
                </a:solidFill>
              </a:rPr>
              <a:t>Hôpital spécialisé</a:t>
            </a:r>
            <a:r>
              <a:rPr lang="es-ES" sz="2000">
                <a:solidFill>
                  <a:schemeClr val="tx1"/>
                </a:solidFill>
              </a:rPr>
            </a:r>
            <a:endParaRPr dirty="0" lang="es-ES" sz="2000">
              <a:solidFill>
                <a:schemeClr val="tx1"/>
              </a:solidFill>
            </a:endParaRPr>
          </a:p>
        </p:txBody>
      </p:sp>
      <p:sp>
        <p:nvSpPr>
          <p:cNvPr id="20" name="Rectangle: Rounded Corners 16">
            <a:extLst>
              <a:ext uri="{FF2B5EF4-FFF2-40B4-BE49-F238E27FC236}">
                <a16:creationId xmlns:a16="http://schemas.microsoft.com/office/drawing/2014/main" id="{9F887EF8-78F1-4C14-9E44-8865257F343C}"/>
              </a:ext>
            </a:extLst>
          </p:cNvPr>
          <p:cNvSpPr/>
          <p:nvPr/>
        </p:nvSpPr>
        <p:spPr>
          <a:xfrm>
            <a:off x="855870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err="1" lang="es-ES" sz="2000">
                <a:solidFill>
                  <a:schemeClr val="tx1"/>
                </a:solidFill>
              </a:rPr>
              <a:t>Hôpital de référence</a:t>
            </a:r>
            <a:r>
              <a:rPr lang="es-ES" sz="2000">
                <a:solidFill>
                  <a:schemeClr val="tx1"/>
                </a:solidFill>
              </a:rPr>
            </a:r>
            <a:endParaRPr dirty="0" lang="es-ES" sz="2000">
              <a:solidFill>
                <a:schemeClr val="tx1"/>
              </a:solidFill>
            </a:endParaRPr>
          </a:p>
        </p:txBody>
      </p:sp>
      <p:sp>
        <p:nvSpPr>
          <p:cNvPr id="21" name="Rectangle: Rounded Corners 16">
            <a:extLst>
              <a:ext uri="{FF2B5EF4-FFF2-40B4-BE49-F238E27FC236}">
                <a16:creationId xmlns:a16="http://schemas.microsoft.com/office/drawing/2014/main" id="{0E0DC0D1-4359-4FEA-A076-2DAFA3DED64F}"/>
              </a:ext>
            </a:extLst>
          </p:cNvPr>
          <p:cNvSpPr/>
          <p:nvPr/>
        </p:nvSpPr>
        <p:spPr>
          <a:xfrm>
            <a:off x="3021015" y="1461318"/>
            <a:ext cx="7224027"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9fdc4530acf6714a7904908ea41c55">
            <a:pPr algn="ctr"/>
            <a:r>
              <a:rPr lang="es-ES" sz="2400">
                <a:solidFill>
                  <a:schemeClr val="tx1"/>
                </a:solidFill>
              </a:rPr>
              <a:t>Tests positifs au paludisme</a:t>
            </a:r>
            <a:r>
              <a:rPr dirty="0" lang="es-ES" sz="2400">
                <a:solidFill>
                  <a:schemeClr val="tx1"/>
                </a:solidFill>
              </a:rPr>
            </a:r>
            <a:r>
              <a:rPr lang="es-ES" sz="2400">
                <a:solidFill>
                  <a:schemeClr val="tx1"/>
                </a:solidFill>
              </a:rPr>
            </a:r>
            <a:endParaRPr dirty="0" lang="es-ES" sz="2400">
              <a:solidFill>
                <a:schemeClr val="tx1"/>
              </a:solidFill>
            </a:endParaRPr>
          </a:p>
        </p:txBody>
      </p:sp>
      <p:pic>
        <p:nvPicPr>
          <p:cNvPr descr="Table  Description automatically generated" id="28" name="Picture 27">
            <a:extLst>
              <a:ext uri="{FF2B5EF4-FFF2-40B4-BE49-F238E27FC236}">
                <a16:creationId xmlns:a16="http://schemas.microsoft.com/office/drawing/2014/main" id="{5DD63EBC-1362-457F-B06F-9A1FF62B1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477" y="3756095"/>
            <a:ext cx="8419306" cy="1603387"/>
          </a:xfrm>
          <a:prstGeom prst="rect">
            <a:avLst/>
          </a:prstGeom>
        </p:spPr>
      </p:pic>
      <p:sp>
        <p:nvSpPr>
          <p:cNvPr id="29" name="Rectangle: Rounded Corners 28">
            <a:extLst>
              <a:ext uri="{FF2B5EF4-FFF2-40B4-BE49-F238E27FC236}">
                <a16:creationId xmlns:a16="http://schemas.microsoft.com/office/drawing/2014/main" id="{BEDD9CDF-B5DA-4336-BD92-D179A4F7C878}"/>
              </a:ext>
            </a:extLst>
          </p:cNvPr>
          <p:cNvSpPr/>
          <p:nvPr/>
        </p:nvSpPr>
        <p:spPr>
          <a:xfrm>
            <a:off x="3112130" y="3679661"/>
            <a:ext cx="1625773" cy="1679821"/>
          </a:xfrm>
          <a:prstGeom prst="roundRect">
            <a:avLst>
              <a:gd fmla="val 787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3" name="Rectangle: Rounded Corners 32">
            <a:extLst>
              <a:ext uri="{FF2B5EF4-FFF2-40B4-BE49-F238E27FC236}">
                <a16:creationId xmlns:a16="http://schemas.microsoft.com/office/drawing/2014/main" id="{DF70E0FC-C596-4536-9A4E-520CAFC2E34E}"/>
              </a:ext>
            </a:extLst>
          </p:cNvPr>
          <p:cNvSpPr/>
          <p:nvPr/>
        </p:nvSpPr>
        <p:spPr>
          <a:xfrm>
            <a:off x="3112131" y="3679661"/>
            <a:ext cx="6984370" cy="45536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Left Brace 1">
            <a:extLst>
              <a:ext uri="{FF2B5EF4-FFF2-40B4-BE49-F238E27FC236}">
                <a16:creationId xmlns:a16="http://schemas.microsoft.com/office/drawing/2014/main" id="{DC8BE28A-39AE-4AF6-A530-65144A4449D2}"/>
              </a:ext>
            </a:extLst>
          </p:cNvPr>
          <p:cNvSpPr/>
          <p:nvPr/>
        </p:nvSpPr>
        <p:spPr>
          <a:xfrm rot="5400000">
            <a:off x="6413239" y="-350784"/>
            <a:ext cx="455366" cy="5431812"/>
          </a:xfrm>
          <a:prstGeom prst="leftBrace">
            <a:avLst>
              <a:gd fmla="val 97376" name="adj1"/>
              <a:gd fmla="val 50000" name="adj2"/>
            </a:avLst>
          </a:prstGeom>
          <a:ln cap="rnd" w="3175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1024188"/>
      </p:ext>
    </p:extLst>
  </p:cSld>
  <p:clrMapOvr>
    <a:masterClrMapping/>
  </p:clrMapOvr>
  <mc:AlternateContent xmlns:mc="http://schemas.openxmlformats.org/markup-compatibility/2006" xmlns:p14="http://schemas.microsoft.com/office/powerpoint/2010/main">
    <mc:Choice Requires="p14">
      <p:transition advTm="31632" p14:dur="700" spd="med">
        <p:fade/>
      </p:transition>
    </mc:Choice>
    <mc:Fallback xmlns="">
      <p:transition advTm="3163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mph" presetID="3" presetSubtype="2">
                                  <p:stCondLst>
                                    <p:cond delay="0"/>
                                  </p:stCondLst>
                                  <p:childTnLst>
                                    <p:animClr clrSpc="rgb" dir="cw">
                                      <p:cBhvr override="childStyle">
                                        <p:cTn dur="500" fill="hold" id="6"/>
                                        <p:tgtEl>
                                          <p:spTgt spid="21"/>
                                        </p:tgtEl>
                                        <p:attrNameLst>
                                          <p:attrName>style.color</p:attrName>
                                        </p:attrNameLst>
                                      </p:cBhvr>
                                      <p:to>
                                        <a:schemeClr val="accent2"/>
                                      </p:to>
                                    </p:animClr>
                                  </p:childTnLst>
                                </p:cTn>
                              </p:par>
                            </p:childTnLst>
                          </p:cTn>
                        </p:par>
                      </p:childTnLst>
                    </p:cTn>
                  </p:par>
                  <p:par>
                    <p:cTn fill="hold" id="7">
                      <p:stCondLst>
                        <p:cond delay="indefinite"/>
                      </p:stCondLst>
                      <p:childTnLst>
                        <p:par>
                          <p:cTn fill="hold" id="8">
                            <p:stCondLst>
                              <p:cond delay="0"/>
                            </p:stCondLst>
                            <p:childTnLst>
                              <p:par>
                                <p:cTn fill="hold" id="9" nodeType="clickEffect" presetClass="emph" presetID="1" presetSubtype="2">
                                  <p:stCondLst>
                                    <p:cond delay="0"/>
                                  </p:stCondLst>
                                  <p:childTnLst>
                                    <p:animClr clrSpc="rgb" dir="cw">
                                      <p:cBhvr>
                                        <p:cTn dur="500" fill="hold" id="10"/>
                                        <p:tgtEl>
                                          <p:spTgt spid="6"/>
                                        </p:tgtEl>
                                        <p:attrNameLst>
                                          <p:attrName>fillcolor</p:attrName>
                                        </p:attrNameLst>
                                      </p:cBhvr>
                                      <p:to>
                                        <a:schemeClr val="accent2"/>
                                      </p:to>
                                    </p:animClr>
                                    <p:set>
                                      <p:cBhvr>
                                        <p:cTn dur="500" fill="hold" id="11"/>
                                        <p:tgtEl>
                                          <p:spTgt spid="6"/>
                                        </p:tgtEl>
                                        <p:attrNameLst>
                                          <p:attrName>fill.type</p:attrName>
                                        </p:attrNameLst>
                                      </p:cBhvr>
                                      <p:to>
                                        <p:strVal val="solid"/>
                                      </p:to>
                                    </p:set>
                                    <p:set>
                                      <p:cBhvr>
                                        <p:cTn dur="500" fill="hold" id="12"/>
                                        <p:tgtEl>
                                          <p:spTgt spid="6"/>
                                        </p:tgtEl>
                                        <p:attrNameLst>
                                          <p:attrName>fill.on</p:attrName>
                                        </p:attrNameLst>
                                      </p:cBhvr>
                                      <p:to>
                                        <p:strVal val="true"/>
                                      </p:to>
                                    </p:set>
                                  </p:childTnLst>
                                </p:cTn>
                              </p:par>
                              <p:par>
                                <p:cTn fill="hold" id="13" nodeType="withEffect" presetClass="emph" presetID="1" presetSubtype="2">
                                  <p:stCondLst>
                                    <p:cond delay="0"/>
                                  </p:stCondLst>
                                  <p:childTnLst>
                                    <p:animClr clrSpc="rgb" dir="cw">
                                      <p:cBhvr>
                                        <p:cTn dur="500" fill="hold" id="14"/>
                                        <p:tgtEl>
                                          <p:spTgt spid="12"/>
                                        </p:tgtEl>
                                        <p:attrNameLst>
                                          <p:attrName>fillcolor</p:attrName>
                                        </p:attrNameLst>
                                      </p:cBhvr>
                                      <p:to>
                                        <a:schemeClr val="accent2"/>
                                      </p:to>
                                    </p:animClr>
                                    <p:set>
                                      <p:cBhvr>
                                        <p:cTn dur="500" fill="hold" id="15"/>
                                        <p:tgtEl>
                                          <p:spTgt spid="12"/>
                                        </p:tgtEl>
                                        <p:attrNameLst>
                                          <p:attrName>fill.type</p:attrName>
                                        </p:attrNameLst>
                                      </p:cBhvr>
                                      <p:to>
                                        <p:strVal val="solid"/>
                                      </p:to>
                                    </p:set>
                                    <p:set>
                                      <p:cBhvr>
                                        <p:cTn dur="500" fill="hold" id="16"/>
                                        <p:tgtEl>
                                          <p:spTgt spid="12"/>
                                        </p:tgtEl>
                                        <p:attrNameLst>
                                          <p:attrName>fill.on</p:attrName>
                                        </p:attrNameLst>
                                      </p:cBhvr>
                                      <p:to>
                                        <p:strVal val="true"/>
                                      </p:to>
                                    </p:set>
                                  </p:childTnLst>
                                </p:cTn>
                              </p:par>
                              <p:par>
                                <p:cTn fill="hold" id="17" nodeType="withEffect" presetClass="emph" presetID="1" presetSubtype="2">
                                  <p:stCondLst>
                                    <p:cond delay="0"/>
                                  </p:stCondLst>
                                  <p:childTnLst>
                                    <p:animClr clrSpc="rgb" dir="cw">
                                      <p:cBhvr>
                                        <p:cTn dur="500" fill="hold" id="18"/>
                                        <p:tgtEl>
                                          <p:spTgt spid="14"/>
                                        </p:tgtEl>
                                        <p:attrNameLst>
                                          <p:attrName>fillcolor</p:attrName>
                                        </p:attrNameLst>
                                      </p:cBhvr>
                                      <p:to>
                                        <a:schemeClr val="accent2"/>
                                      </p:to>
                                    </p:animClr>
                                    <p:set>
                                      <p:cBhvr>
                                        <p:cTn dur="500" fill="hold" id="19"/>
                                        <p:tgtEl>
                                          <p:spTgt spid="14"/>
                                        </p:tgtEl>
                                        <p:attrNameLst>
                                          <p:attrName>fill.type</p:attrName>
                                        </p:attrNameLst>
                                      </p:cBhvr>
                                      <p:to>
                                        <p:strVal val="solid"/>
                                      </p:to>
                                    </p:set>
                                    <p:set>
                                      <p:cBhvr>
                                        <p:cTn dur="500" fill="hold" id="20"/>
                                        <p:tgtEl>
                                          <p:spTgt spid="14"/>
                                        </p:tgtEl>
                                        <p:attrNameLst>
                                          <p:attrName>fill.on</p:attrName>
                                        </p:attrNameLst>
                                      </p:cBhvr>
                                      <p:to>
                                        <p:strVal val="true"/>
                                      </p:to>
                                    </p:set>
                                  </p:childTnLst>
                                </p:cTn>
                              </p:par>
                              <p:par>
                                <p:cTn fill="hold" id="21" nodeType="withEffect" presetClass="emph" presetID="1" presetSubtype="2">
                                  <p:stCondLst>
                                    <p:cond delay="0"/>
                                  </p:stCondLst>
                                  <p:childTnLst>
                                    <p:animClr clrSpc="rgb" dir="cw">
                                      <p:cBhvr>
                                        <p:cTn dur="500" fill="hold" id="22"/>
                                        <p:tgtEl>
                                          <p:spTgt spid="20"/>
                                        </p:tgtEl>
                                        <p:attrNameLst>
                                          <p:attrName>fillcolor</p:attrName>
                                        </p:attrNameLst>
                                      </p:cBhvr>
                                      <p:to>
                                        <a:schemeClr val="accent2"/>
                                      </p:to>
                                    </p:animClr>
                                    <p:set>
                                      <p:cBhvr>
                                        <p:cTn dur="500" fill="hold" id="23"/>
                                        <p:tgtEl>
                                          <p:spTgt spid="20"/>
                                        </p:tgtEl>
                                        <p:attrNameLst>
                                          <p:attrName>fill.type</p:attrName>
                                        </p:attrNameLst>
                                      </p:cBhvr>
                                      <p:to>
                                        <p:strVal val="solid"/>
                                      </p:to>
                                    </p:set>
                                    <p:set>
                                      <p:cBhvr>
                                        <p:cTn dur="500" fill="hold" id="24"/>
                                        <p:tgtEl>
                                          <p:spTgt spid="20"/>
                                        </p:tgtEl>
                                        <p:attrNameLst>
                                          <p:attrName>fill.on</p:attrName>
                                        </p:attrNameLst>
                                      </p:cBhvr>
                                      <p:to>
                                        <p:strVal val="true"/>
                                      </p:to>
                                    </p:set>
                                  </p:childTnLst>
                                </p:cTn>
                              </p:par>
                              <p:par>
                                <p:cTn fill="hold" grpId="0" id="25" nodeType="withEffect" presetClass="emph" presetID="3" presetSubtype="2">
                                  <p:stCondLst>
                                    <p:cond delay="0"/>
                                  </p:stCondLst>
                                  <p:childTnLst>
                                    <p:animClr clrSpc="rgb" dir="cw">
                                      <p:cBhvr override="childStyle">
                                        <p:cTn dur="500" fill="hold" id="26"/>
                                        <p:tgtEl>
                                          <p:spTgt spid="6"/>
                                        </p:tgtEl>
                                        <p:attrNameLst>
                                          <p:attrName>style.color</p:attrName>
                                        </p:attrNameLst>
                                      </p:cBhvr>
                                      <p:to>
                                        <a:srgbClr val="FFFFFF"/>
                                      </p:to>
                                    </p:animClr>
                                  </p:childTnLst>
                                </p:cTn>
                              </p:par>
                              <p:par>
                                <p:cTn fill="hold" grpId="0" id="27" nodeType="withEffect" presetClass="emph" presetID="3" presetSubtype="2">
                                  <p:stCondLst>
                                    <p:cond delay="0"/>
                                  </p:stCondLst>
                                  <p:childTnLst>
                                    <p:animClr clrSpc="rgb" dir="cw">
                                      <p:cBhvr override="childStyle">
                                        <p:cTn dur="500" fill="hold" id="28"/>
                                        <p:tgtEl>
                                          <p:spTgt spid="12"/>
                                        </p:tgtEl>
                                        <p:attrNameLst>
                                          <p:attrName>style.color</p:attrName>
                                        </p:attrNameLst>
                                      </p:cBhvr>
                                      <p:to>
                                        <a:srgbClr val="FFFFFF"/>
                                      </p:to>
                                    </p:animClr>
                                  </p:childTnLst>
                                </p:cTn>
                              </p:par>
                              <p:par>
                                <p:cTn fill="hold" grpId="0" id="29" nodeType="withEffect" presetClass="emph" presetID="3" presetSubtype="2">
                                  <p:stCondLst>
                                    <p:cond delay="0"/>
                                  </p:stCondLst>
                                  <p:childTnLst>
                                    <p:animClr clrSpc="rgb" dir="cw">
                                      <p:cBhvr override="childStyle">
                                        <p:cTn dur="500" fill="hold" id="30"/>
                                        <p:tgtEl>
                                          <p:spTgt spid="14"/>
                                        </p:tgtEl>
                                        <p:attrNameLst>
                                          <p:attrName>style.color</p:attrName>
                                        </p:attrNameLst>
                                      </p:cBhvr>
                                      <p:to>
                                        <a:srgbClr val="FFFFFF"/>
                                      </p:to>
                                    </p:animClr>
                                  </p:childTnLst>
                                </p:cTn>
                              </p:par>
                              <p:par>
                                <p:cTn fill="hold" grpId="0" id="31" nodeType="withEffect" presetClass="emph" presetID="3" presetSubtype="2">
                                  <p:stCondLst>
                                    <p:cond delay="0"/>
                                  </p:stCondLst>
                                  <p:childTnLst>
                                    <p:animClr clrSpc="rgb" dir="cw">
                                      <p:cBhvr override="childStyle">
                                        <p:cTn dur="500" fill="hold" id="32"/>
                                        <p:tgtEl>
                                          <p:spTgt spid="20"/>
                                        </p:tgtEl>
                                        <p:attrNameLst>
                                          <p:attrName>style.color</p:attrName>
                                        </p:attrNameLst>
                                      </p:cBhvr>
                                      <p:to>
                                        <a:srgbClr val="FFFFFF"/>
                                      </p:to>
                                    </p:animClr>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9"/>
                                        </p:tgtEl>
                                        <p:attrNameLst>
                                          <p:attrName>style.visibility</p:attrName>
                                        </p:attrNameLst>
                                      </p:cBhvr>
                                      <p:to>
                                        <p:strVal val="visible"/>
                                      </p:to>
                                    </p:set>
                                    <p:animEffect filter="fade" transition="in">
                                      <p:cBhvr>
                                        <p:cTn dur="500" id="37"/>
                                        <p:tgtEl>
                                          <p:spTgt spid="29"/>
                                        </p:tgtEl>
                                      </p:cBhvr>
                                    </p:animEffect>
                                  </p:childTnLst>
                                </p:cTn>
                              </p:par>
                              <p:par>
                                <p:cTn fill="hold" grpId="1" id="38" nodeType="withEffect" presetClass="exit" presetID="10" presetSubtype="0">
                                  <p:stCondLst>
                                    <p:cond delay="1750"/>
                                  </p:stCondLst>
                                  <p:childTnLst>
                                    <p:animEffect filter="fade" transition="out">
                                      <p:cBhvr>
                                        <p:cTn dur="500" id="39"/>
                                        <p:tgtEl>
                                          <p:spTgt spid="29"/>
                                        </p:tgtEl>
                                      </p:cBhvr>
                                    </p:animEffect>
                                    <p:set>
                                      <p:cBhvr>
                                        <p:cTn dur="1" fill="hold" id="40">
                                          <p:stCondLst>
                                            <p:cond delay="499"/>
                                          </p:stCondLst>
                                        </p:cTn>
                                        <p:tgtEl>
                                          <p:spTgt spid="29"/>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3"/>
                                        </p:tgtEl>
                                        <p:attrNameLst>
                                          <p:attrName>style.visibility</p:attrName>
                                        </p:attrNameLst>
                                      </p:cBhvr>
                                      <p:to>
                                        <p:strVal val="visible"/>
                                      </p:to>
                                    </p:set>
                                    <p:animEffect filter="fade" transition="in">
                                      <p:cBhvr>
                                        <p:cTn dur="500" id="45"/>
                                        <p:tgtEl>
                                          <p:spTgt spid="33"/>
                                        </p:tgtEl>
                                      </p:cBhvr>
                                    </p:animEffect>
                                  </p:childTnLst>
                                </p:cTn>
                              </p:par>
                            </p:childTnLst>
                          </p:cTn>
                        </p:par>
                        <p:par>
                          <p:cTn fill="hold" id="46">
                            <p:stCondLst>
                              <p:cond delay="500"/>
                            </p:stCondLst>
                            <p:childTnLst>
                              <p:par>
                                <p:cTn fill="hold" grpId="1" id="47" nodeType="afterEffect" presetClass="exit" presetID="10" presetSubtype="0">
                                  <p:stCondLst>
                                    <p:cond delay="1000"/>
                                  </p:stCondLst>
                                  <p:childTnLst>
                                    <p:animEffect filter="fade" transition="out">
                                      <p:cBhvr>
                                        <p:cTn dur="500" id="48"/>
                                        <p:tgtEl>
                                          <p:spTgt spid="33"/>
                                        </p:tgtEl>
                                      </p:cBhvr>
                                    </p:animEffect>
                                    <p:set>
                                      <p:cBhvr>
                                        <p:cTn dur="1" fill="hold" id="49">
                                          <p:stCondLst>
                                            <p:cond delay="499"/>
                                          </p:stCondLst>
                                        </p:cTn>
                                        <p:tgtEl>
                                          <p:spTgt spid="3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12"/>
      <p:bldP animBg="1" grpId="0" spid="14"/>
      <p:bldP animBg="1" grpId="0" spid="20"/>
      <p:bldP grpId="0" spid="21"/>
      <p:bldP animBg="1" grpId="0" spid="29"/>
      <p:bldP animBg="1" grpId="1" spid="29"/>
      <p:bldP animBg="1" grpId="0" spid="33"/>
      <p:bldP animBg="1" grpId="1"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7" name="Content Placeholder 1">
            <a:extLst>
              <a:ext uri="{FF2B5EF4-FFF2-40B4-BE49-F238E27FC236}">
                <a16:creationId xmlns:a16="http://schemas.microsoft.com/office/drawing/2014/main" id="{9D6093E4-45EE-435F-ABF9-81214760ED14}"/>
              </a:ext>
            </a:extLst>
          </p:cNvPr>
          <p:cNvSpPr>
            <a:spLocks noGrp="1"/>
          </p:cNvSpPr>
          <p:nvPr>
            <p:ph idx="4294967295" sz="half"/>
          </p:nvPr>
        </p:nvSpPr>
        <p:spPr>
          <a:xfrm>
            <a:off x="1332358" y="1866900"/>
            <a:ext cx="9563100" cy="3981450"/>
          </a:xfrm>
        </p:spPr>
        <p:txBody>
          <a:bodyPr/>
          <a:lstStyle/>
          <a:p txid="537537d9015aeb3e05df690a7a356b7b">
            <a:pPr indent="-457200" marL="457200">
              <a:lnSpc>
                <a:spcPct val="150000"/>
              </a:lnSpc>
              <a:buClr>
                <a:srgbClr val="FF8F02"/>
              </a:buClr>
              <a:buFont typeface="+mj-lt"/>
              <a:buAutoNum type="arabicPeriod"/>
            </a:pPr>
            <a:r>
              <a:rPr lang="en-US"/>
              <a:t>Les unités d'organisation fournissent un contexte géographique aux données</a:t>
            </a:r>
            <a:r>
              <a:rPr dirty="0" lang="en-US"/>
            </a:r>
          </a:p>
          <a:p txid="67cd77908a3427e0b7e9e885f68c4723">
            <a:pPr indent="-457200" marL="457200">
              <a:lnSpc>
                <a:spcPct val="150000"/>
              </a:lnSpc>
              <a:buClr>
                <a:srgbClr val="FF8F02"/>
              </a:buClr>
              <a:buFont typeface="+mj-lt"/>
              <a:buAutoNum type="arabicPeriod"/>
            </a:pPr>
            <a:r>
              <a:rPr dirty="0" lang="en-US"/>
              <a:t>Hiérarchie = système administratif d'un pays ou d'une région</a:t>
            </a:r>
          </a:p>
          <a:p txid="2f8ebd6be6f211c9f2eaa9bb17d62451">
            <a:pPr indent="-457200" marL="457200">
              <a:lnSpc>
                <a:spcPct val="150000"/>
              </a:lnSpc>
              <a:buClr>
                <a:srgbClr val="FF8F02"/>
              </a:buClr>
              <a:buFont typeface="+mj-lt"/>
              <a:buAutoNum type="arabicPeriod"/>
            </a:pPr>
            <a:r>
              <a:rPr dirty="0" lang="en-US"/>
              <a:t>La hiérarchie permet l'agrégation des données</a:t>
            </a:r>
          </a:p>
          <a:p txid="f0a171dd05ab0e1d4fb4ee6908e0205a">
            <a:pPr indent="-457200" marL="457200">
              <a:lnSpc>
                <a:spcPct val="150000"/>
              </a:lnSpc>
              <a:buClr>
                <a:srgbClr val="FF8F02"/>
              </a:buClr>
              <a:buFont typeface="+mj-lt"/>
              <a:buAutoNum type="arabicPeriod"/>
            </a:pPr>
            <a:r>
              <a:rPr lang="en-US"/>
              <a:t>Les unités d'organisation peuvent également être classées par</a:t>
            </a:r>
            <a:r>
              <a:rPr dirty="0" lang="en-US"/>
            </a:r>
          </a:p>
          <a:p txid="fc4c4425c8c67873ee7e81c64324c298">
            <a:pPr indent="-457200" lvl="2" marL="1714500">
              <a:lnSpc>
                <a:spcPct val="150000"/>
              </a:lnSpc>
              <a:buClr>
                <a:srgbClr val="FF8F02"/>
              </a:buClr>
            </a:pPr>
            <a:r>
              <a:rPr dirty="0" lang="en-US"/>
              <a:t>Groupes </a:t>
            </a:r>
          </a:p>
          <a:p txid="858218278af23c94470b48b9e1b392a0">
            <a:pPr indent="-457200" lvl="2" marL="1714500">
              <a:lnSpc>
                <a:spcPct val="150000"/>
              </a:lnSpc>
              <a:buClr>
                <a:srgbClr val="FF8F02"/>
              </a:buClr>
            </a:pPr>
            <a:r>
              <a:rPr lang="en-US"/>
              <a:t>Ensembles de groupes </a:t>
            </a:r>
            <a:endParaRPr dirty="0" lang="en-US"/>
          </a:p>
          <a:p>
            <a:pPr indent="-457200" marL="457200">
              <a:buClr>
                <a:srgbClr val="FF8F02"/>
              </a:buClr>
              <a:buFont typeface="+mj-lt"/>
              <a:buAutoNum type="arabicPeriod"/>
            </a:pPr>
            <a:endParaRPr dirty="0" lang="en-US"/>
          </a:p>
          <a:p>
            <a:pPr indent="-457200" marL="457200">
              <a:buClr>
                <a:srgbClr val="FF8F02"/>
              </a:buClr>
              <a:buFont typeface="+mj-lt"/>
              <a:buAutoNum type="arabicPeriod"/>
            </a:pPr>
            <a:endParaRPr dirty="0" lang="en-US"/>
          </a:p>
          <a:p>
            <a:pPr>
              <a:buClr>
                <a:srgbClr val="FF8F02"/>
              </a:buClr>
            </a:pPr>
            <a:endParaRPr dirty="0" lang="en-US"/>
          </a:p>
        </p:txBody>
      </p:sp>
    </p:spTree>
    <p:custDataLst>
      <p:tags r:id="rId1"/>
    </p:custDataLst>
    <p:extLst>
      <p:ext uri="{BB962C8B-B14F-4D97-AF65-F5344CB8AC3E}">
        <p14:creationId xmlns:p14="http://schemas.microsoft.com/office/powerpoint/2010/main" val="556825473"/>
      </p:ext>
    </p:extLst>
  </p:cSld>
  <p:clrMapOvr>
    <a:masterClrMapping/>
  </p:clrMapOvr>
  <mc:AlternateContent xmlns:mc="http://schemas.openxmlformats.org/markup-compatibility/2006" xmlns:p14="http://schemas.microsoft.com/office/powerpoint/2010/main">
    <mc:Choice Requires="p14">
      <p:transition advTm="54960" p14:dur="0"/>
    </mc:Choice>
    <mc:Fallback xmlns="">
      <p:transition advTm="5496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xEl>
                                              <p:pRg end="0" st="0"/>
                                            </p:txEl>
                                          </p:spTgt>
                                        </p:tgtEl>
                                        <p:attrNameLst>
                                          <p:attrName>style.visibility</p:attrName>
                                        </p:attrNameLst>
                                      </p:cBhvr>
                                      <p:to>
                                        <p:strVal val="visible"/>
                                      </p:to>
                                    </p:set>
                                    <p:animEffect filter="fade" transition="in">
                                      <p:cBhvr>
                                        <p:cTn dur="500" id="7"/>
                                        <p:tgtEl>
                                          <p:spTgt spid="7">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7">
                                            <p:txEl>
                                              <p:pRg end="1" st="1"/>
                                            </p:txEl>
                                          </p:spTgt>
                                        </p:tgtEl>
                                        <p:attrNameLst>
                                          <p:attrName>style.visibility</p:attrName>
                                        </p:attrNameLst>
                                      </p:cBhvr>
                                      <p:to>
                                        <p:strVal val="visible"/>
                                      </p:to>
                                    </p:set>
                                    <p:animEffect filter="fade" transition="in">
                                      <p:cBhvr>
                                        <p:cTn dur="500" id="12"/>
                                        <p:tgtEl>
                                          <p:spTgt spid="7">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7">
                                            <p:txEl>
                                              <p:pRg end="2" st="2"/>
                                            </p:txEl>
                                          </p:spTgt>
                                        </p:tgtEl>
                                        <p:attrNameLst>
                                          <p:attrName>style.visibility</p:attrName>
                                        </p:attrNameLst>
                                      </p:cBhvr>
                                      <p:to>
                                        <p:strVal val="visible"/>
                                      </p:to>
                                    </p:set>
                                    <p:animEffect filter="fade" transition="in">
                                      <p:cBhvr>
                                        <p:cTn dur="500" id="17"/>
                                        <p:tgtEl>
                                          <p:spTgt spid="7">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7">
                                            <p:txEl>
                                              <p:pRg end="3" st="3"/>
                                            </p:txEl>
                                          </p:spTgt>
                                        </p:tgtEl>
                                        <p:attrNameLst>
                                          <p:attrName>style.visibility</p:attrName>
                                        </p:attrNameLst>
                                      </p:cBhvr>
                                      <p:to>
                                        <p:strVal val="visible"/>
                                      </p:to>
                                    </p:set>
                                    <p:animEffect filter="fade" transition="in">
                                      <p:cBhvr>
                                        <p:cTn dur="500" id="22"/>
                                        <p:tgtEl>
                                          <p:spTgt spid="7">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7">
                                            <p:txEl>
                                              <p:pRg end="4" st="4"/>
                                            </p:txEl>
                                          </p:spTgt>
                                        </p:tgtEl>
                                        <p:attrNameLst>
                                          <p:attrName>style.visibility</p:attrName>
                                        </p:attrNameLst>
                                      </p:cBhvr>
                                      <p:to>
                                        <p:strVal val="visible"/>
                                      </p:to>
                                    </p:set>
                                    <p:animEffect filter="fade" transition="in">
                                      <p:cBhvr>
                                        <p:cTn dur="500" id="27"/>
                                        <p:tgtEl>
                                          <p:spTgt spid="7">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7">
                                            <p:txEl>
                                              <p:pRg end="5" st="5"/>
                                            </p:txEl>
                                          </p:spTgt>
                                        </p:tgtEl>
                                        <p:attrNameLst>
                                          <p:attrName>style.visibility</p:attrName>
                                        </p:attrNameLst>
                                      </p:cBhvr>
                                      <p:to>
                                        <p:strVal val="visible"/>
                                      </p:to>
                                    </p:set>
                                    <p:animEffect filter="fade" transition="in">
                                      <p:cBhvr>
                                        <p:cTn dur="500" id="32"/>
                                        <p:tgtEl>
                                          <p:spTgt spid="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1273" p14:dur="1527" spd="slow">
        <p:strips/>
      </p:transition>
    </mc:Choice>
    <mc:Fallback xmlns="">
      <p:transition advClick="0" advTm="11273"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pic>
        <p:nvPicPr>
          <p:cNvPr id="9" name="Graphic 8">
            <a:extLst>
              <a:ext uri="{FF2B5EF4-FFF2-40B4-BE49-F238E27FC236}">
                <a16:creationId xmlns:a16="http://schemas.microsoft.com/office/drawing/2014/main" id="{51348416-4840-044C-885A-01AD106B2C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9920" y="2730461"/>
            <a:ext cx="1962150" cy="1962150"/>
          </a:xfrm>
          <a:prstGeom prst="rect">
            <a:avLst/>
          </a:prstGeom>
        </p:spPr>
      </p:pic>
      <p:pic>
        <p:nvPicPr>
          <p:cNvPr id="3" name="Picture 2">
            <a:extLst>
              <a:ext uri="{FF2B5EF4-FFF2-40B4-BE49-F238E27FC236}">
                <a16:creationId xmlns:a16="http://schemas.microsoft.com/office/drawing/2014/main" id="{7914FAC7-E483-3046-A0AC-B8563223095E}"/>
              </a:ext>
            </a:extLst>
          </p:cNvPr>
          <p:cNvPicPr>
            <a:picLocks noChangeAspect="1"/>
          </p:cNvPicPr>
          <p:nvPr/>
        </p:nvPicPr>
        <p:blipFill>
          <a:blip r:embed="rId6"/>
          <a:stretch>
            <a:fillRect/>
          </a:stretch>
        </p:blipFill>
        <p:spPr>
          <a:xfrm>
            <a:off x="8410727" y="3090387"/>
            <a:ext cx="1437210" cy="1242298"/>
          </a:xfrm>
          <a:prstGeom prst="rect">
            <a:avLst/>
          </a:prstGeom>
        </p:spPr>
      </p:pic>
      <p:sp>
        <p:nvSpPr>
          <p:cNvPr id="21" name="Oval 20">
            <a:extLst>
              <a:ext uri="{FF2B5EF4-FFF2-40B4-BE49-F238E27FC236}">
                <a16:creationId xmlns:a16="http://schemas.microsoft.com/office/drawing/2014/main" id="{FB44903B-82FD-45CD-942E-5B141FDC30A1}"/>
              </a:ext>
            </a:extLst>
          </p:cNvPr>
          <p:cNvSpPr/>
          <p:nvPr/>
        </p:nvSpPr>
        <p:spPr>
          <a:xfrm>
            <a:off x="1391443" y="2920932"/>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4800">
                <a:latin charset="-79" pitchFamily="2" typeface="Rubik Medium"/>
                <a:cs charset="-79" pitchFamily="2" typeface="Rubik Medium"/>
              </a:rPr>
              <a:t>39</a:t>
            </a:r>
          </a:p>
        </p:txBody>
      </p:sp>
      <p:sp>
        <p:nvSpPr>
          <p:cNvPr id="22" name="Rectangle: Rounded Corners 21">
            <a:extLst>
              <a:ext uri="{FF2B5EF4-FFF2-40B4-BE49-F238E27FC236}">
                <a16:creationId xmlns:a16="http://schemas.microsoft.com/office/drawing/2014/main" id="{BCE59C66-3281-4D13-BE36-F76BBD568626}"/>
              </a:ext>
            </a:extLst>
          </p:cNvPr>
          <p:cNvSpPr/>
          <p:nvPr/>
        </p:nvSpPr>
        <p:spPr>
          <a:xfrm>
            <a:off x="8156149"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3" name="Rectangle: Rounded Corners 22">
            <a:extLst>
              <a:ext uri="{FF2B5EF4-FFF2-40B4-BE49-F238E27FC236}">
                <a16:creationId xmlns:a16="http://schemas.microsoft.com/office/drawing/2014/main" id="{536FDB11-4DF2-4F3A-94C0-166774C14830}"/>
              </a:ext>
            </a:extLst>
          </p:cNvPr>
          <p:cNvSpPr/>
          <p:nvPr/>
        </p:nvSpPr>
        <p:spPr>
          <a:xfrm>
            <a:off x="5847812"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4" name="Rectangle: Rounded Corners 23">
            <a:extLst>
              <a:ext uri="{FF2B5EF4-FFF2-40B4-BE49-F238E27FC236}">
                <a16:creationId xmlns:a16="http://schemas.microsoft.com/office/drawing/2014/main" id="{054BD037-F7F9-49FB-8820-67116223E10D}"/>
              </a:ext>
            </a:extLst>
          </p:cNvPr>
          <p:cNvSpPr/>
          <p:nvPr/>
        </p:nvSpPr>
        <p:spPr>
          <a:xfrm>
            <a:off x="3468031"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b090d37bc5cf2886a7a2ee7b472ad10">
            <a:pPr algn="ctr"/>
            <a:r>
              <a:rPr dirty="0" lang="es-ES" sz="2400"/>
              <a:t>“</a:t>
            </a:r>
            <a:r>
              <a:rPr dirty="0" err="1" lang="es-ES" sz="2400"/>
              <a:t>Quoi</a:t>
            </a:r>
            <a:r>
              <a:rPr dirty="0" lang="es-ES" sz="2400"/>
              <a:t>”</a:t>
            </a:r>
          </a:p>
        </p:txBody>
      </p:sp>
      <p:pic>
        <p:nvPicPr>
          <p:cNvPr id="5" name="Graphic 4">
            <a:extLst>
              <a:ext uri="{FF2B5EF4-FFF2-40B4-BE49-F238E27FC236}">
                <a16:creationId xmlns:a16="http://schemas.microsoft.com/office/drawing/2014/main" id="{23D768E4-7258-4BD6-82C1-225857267E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43062" y="2267952"/>
            <a:ext cx="2779296" cy="2779296"/>
          </a:xfrm>
          <a:prstGeom prst="rect">
            <a:avLst/>
          </a:prstGeom>
        </p:spPr>
      </p:pic>
    </p:spTree>
    <p:custDataLst>
      <p:tags r:id="rId1"/>
    </p:custDataLst>
    <p:extLst>
      <p:ext uri="{BB962C8B-B14F-4D97-AF65-F5344CB8AC3E}">
        <p14:creationId xmlns:p14="http://schemas.microsoft.com/office/powerpoint/2010/main" val="24785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4" p14:dur="827" spd="slow">
        <p159:morph option="byObject"/>
      </p:transition>
    </mc:Choice>
    <mc:Fallback xmlns="">
      <p:transition advTm="1506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14:presetBounceEnd="38000"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p14:bounceEnd="38000" valueType="num">
                                          <p:cBhvr additive="base">
                                            <p:cTn dur="500" fill="hold" id="12"/>
                                            <p:tgtEl>
                                              <p:spTgt spid="5"/>
                                            </p:tgtEl>
                                            <p:attrNameLst>
                                              <p:attrName>ppt_x</p:attrName>
                                            </p:attrNameLst>
                                          </p:cBhvr>
                                          <p:tavLst>
                                            <p:tav tm="0">
                                              <p:val>
                                                <p:strVal val="#ppt_x"/>
                                              </p:val>
                                            </p:tav>
                                            <p:tav tm="100000">
                                              <p:val>
                                                <p:strVal val="#ppt_x"/>
                                              </p:val>
                                            </p:tav>
                                          </p:tavLst>
                                        </p:anim>
                                        <p:anim calcmode="lin" p14:bounceEnd="38000"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14:presetBounceEnd="38000"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p14:bounceEnd="38000" valueType="num">
                                          <p:cBhvr additive="base">
                                            <p:cTn dur="500" fill="hold" id="17"/>
                                            <p:tgtEl>
                                              <p:spTgt spid="9"/>
                                            </p:tgtEl>
                                            <p:attrNameLst>
                                              <p:attrName>ppt_x</p:attrName>
                                            </p:attrNameLst>
                                          </p:cBhvr>
                                          <p:tavLst>
                                            <p:tav tm="0">
                                              <p:val>
                                                <p:strVal val="#ppt_x"/>
                                              </p:val>
                                            </p:tav>
                                            <p:tav tm="100000">
                                              <p:val>
                                                <p:strVal val="#ppt_x"/>
                                              </p:val>
                                            </p:tav>
                                          </p:tavLst>
                                        </p:anim>
                                        <p:anim calcmode="lin" p14:bounceEnd="38000"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14:presetBounceEnd="38000"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p14:bounceEnd="38000" valueType="num">
                                          <p:cBhvr additive="base">
                                            <p:cTn dur="500" fill="hold" id="22"/>
                                            <p:tgtEl>
                                              <p:spTgt spid="3"/>
                                            </p:tgtEl>
                                            <p:attrNameLst>
                                              <p:attrName>ppt_x</p:attrName>
                                            </p:attrNameLst>
                                          </p:cBhvr>
                                          <p:tavLst>
                                            <p:tav tm="0">
                                              <p:val>
                                                <p:strVal val="#ppt_x"/>
                                              </p:val>
                                            </p:tav>
                                            <p:tav tm="100000">
                                              <p:val>
                                                <p:strVal val="#ppt_x"/>
                                              </p:val>
                                            </p:tav>
                                          </p:tavLst>
                                        </p:anim>
                                        <p:anim calcmode="lin" p14:bounceEnd="38000"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valueType="num">
                                          <p:cBhvr additive="base">
                                            <p:cTn dur="500" fill="hold" id="12"/>
                                            <p:tgtEl>
                                              <p:spTgt spid="5"/>
                                            </p:tgtEl>
                                            <p:attrNameLst>
                                              <p:attrName>ppt_x</p:attrName>
                                            </p:attrNameLst>
                                          </p:cBhvr>
                                          <p:tavLst>
                                            <p:tav tm="0">
                                              <p:val>
                                                <p:strVal val="#ppt_x"/>
                                              </p:val>
                                            </p:tav>
                                            <p:tav tm="100000">
                                              <p:val>
                                                <p:strVal val="#ppt_x"/>
                                              </p:val>
                                            </p:tav>
                                          </p:tavLst>
                                        </p:anim>
                                        <p:anim calcmode="lin"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valueType="num">
                                          <p:cBhvr additive="base">
                                            <p:cTn dur="500" fill="hold" id="17"/>
                                            <p:tgtEl>
                                              <p:spTgt spid="9"/>
                                            </p:tgtEl>
                                            <p:attrNameLst>
                                              <p:attrName>ppt_x</p:attrName>
                                            </p:attrNameLst>
                                          </p:cBhvr>
                                          <p:tavLst>
                                            <p:tav tm="0">
                                              <p:val>
                                                <p:strVal val="#ppt_x"/>
                                              </p:val>
                                            </p:tav>
                                            <p:tav tm="100000">
                                              <p:val>
                                                <p:strVal val="#ppt_x"/>
                                              </p:val>
                                            </p:tav>
                                          </p:tavLst>
                                        </p:anim>
                                        <p:anim calcmode="lin"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ppt_x"/>
                                              </p:val>
                                            </p:tav>
                                            <p:tav tm="100000">
                                              <p:val>
                                                <p:strVal val="#ppt_x"/>
                                              </p:val>
                                            </p:tav>
                                          </p:tavLst>
                                        </p:anim>
                                        <p:anim calcmode="lin"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1594" y="2013709"/>
            <a:ext cx="2908811" cy="2908811"/>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6305bc9f72dddcd783f81c250bd711f0">
            <a:r>
              <a:rPr lang="es-ES"/>
              <a:t>Sur quoi porte cette vidéo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52232" y="4621300"/>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sp>
        <p:nvSpPr>
          <p:cNvPr id="6" name="Rectangle: Rounded Corners 5">
            <a:extLst>
              <a:ext uri="{FF2B5EF4-FFF2-40B4-BE49-F238E27FC236}">
                <a16:creationId xmlns:a16="http://schemas.microsoft.com/office/drawing/2014/main" id="{F7C5AB3E-1709-4E78-8532-017C87F80743}"/>
              </a:ext>
            </a:extLst>
          </p:cNvPr>
          <p:cNvSpPr/>
          <p:nvPr/>
        </p:nvSpPr>
        <p:spPr>
          <a:xfrm>
            <a:off x="5122817" y="1295400"/>
            <a:ext cx="19463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Tree>
    <p:custDataLst>
      <p:tags r:id="rId1"/>
    </p:custDataLst>
    <p:extLst>
      <p:ext uri="{BB962C8B-B14F-4D97-AF65-F5344CB8AC3E}">
        <p14:creationId xmlns:p14="http://schemas.microsoft.com/office/powerpoint/2010/main" val="3111431044"/>
      </p:ext>
    </p:extLst>
  </p:cSld>
  <p:clrMapOvr>
    <a:masterClrMapping/>
  </p:clrMapOvr>
  <mc:AlternateContent xmlns:mc="http://schemas.openxmlformats.org/markup-compatibility/2006" xmlns:p159="http://schemas.microsoft.com/office/powerpoint/2015/09/main">
    <mc:Choice Requires="p159">
      <p:transition advTm="7630">
        <p159:morph option="byObject"/>
      </p:transition>
    </mc:Choice>
    <mc:Fallback xmlns="">
      <p:transition advTm="763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2715" y="957719"/>
            <a:ext cx="1926570" cy="1926570"/>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898c106df11456a22644989f9dd4107d">
            <a:r>
              <a:rPr lang="es-ES"/>
              <a:t>Qu'est-ce qu'une unité d'organisation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46913" y="2690433"/>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grpSp>
        <p:nvGrpSpPr>
          <p:cNvPr id="7" name="Group 2">
            <a:extLst>
              <a:ext uri="{FF2B5EF4-FFF2-40B4-BE49-F238E27FC236}">
                <a16:creationId xmlns:a16="http://schemas.microsoft.com/office/drawing/2014/main" id="{C0965D38-02CA-4601-866E-12E6CC2CB90F}"/>
              </a:ext>
            </a:extLst>
          </p:cNvPr>
          <p:cNvGrpSpPr/>
          <p:nvPr/>
        </p:nvGrpSpPr>
        <p:grpSpPr>
          <a:xfrm>
            <a:off x="2198318" y="4516672"/>
            <a:ext cx="1026029" cy="829627"/>
            <a:chOff x="1227099" y="2167467"/>
            <a:chExt cx="9748521" cy="7882468"/>
          </a:xfrm>
          <a:noFill/>
        </p:grpSpPr>
        <p:sp>
          <p:nvSpPr>
            <p:cNvPr id="8" name="Free Form 3">
              <a:extLst>
                <a:ext uri="{FF2B5EF4-FFF2-40B4-BE49-F238E27FC236}">
                  <a16:creationId xmlns:a16="http://schemas.microsoft.com/office/drawing/2014/main" id="{4294E8BB-C669-4E7D-9CC1-CAAF9BD030C1}"/>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sp>
          <p:nvSpPr>
            <p:cNvPr id="9" name="Free Form 4">
              <a:extLst>
                <a:ext uri="{FF2B5EF4-FFF2-40B4-BE49-F238E27FC236}">
                  <a16:creationId xmlns:a16="http://schemas.microsoft.com/office/drawing/2014/main" id="{1C3E82F7-5F9F-48AE-A381-103007A24963}"/>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 name="Free Form 5">
              <a:extLst>
                <a:ext uri="{FF2B5EF4-FFF2-40B4-BE49-F238E27FC236}">
                  <a16:creationId xmlns:a16="http://schemas.microsoft.com/office/drawing/2014/main" id="{3E7A8C8C-6B2A-4559-B08A-EC6CA43FEEE2}"/>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 name="Free Form 6">
              <a:extLst>
                <a:ext uri="{FF2B5EF4-FFF2-40B4-BE49-F238E27FC236}">
                  <a16:creationId xmlns:a16="http://schemas.microsoft.com/office/drawing/2014/main" id="{A8924EAC-BCE4-4ADC-A1EB-F7833668CABE}"/>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 name="Free Form 7">
              <a:extLst>
                <a:ext uri="{FF2B5EF4-FFF2-40B4-BE49-F238E27FC236}">
                  <a16:creationId xmlns:a16="http://schemas.microsoft.com/office/drawing/2014/main" id="{4EA6F6D7-92EA-4D3D-A47F-ACC7CB235308}"/>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5" name="Free Form 8">
              <a:extLst>
                <a:ext uri="{FF2B5EF4-FFF2-40B4-BE49-F238E27FC236}">
                  <a16:creationId xmlns:a16="http://schemas.microsoft.com/office/drawing/2014/main" id="{AF6EFD0E-3B59-4890-89E5-EB4DC9FC1A2C}"/>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6" name="Free Form 9">
              <a:extLst>
                <a:ext uri="{FF2B5EF4-FFF2-40B4-BE49-F238E27FC236}">
                  <a16:creationId xmlns:a16="http://schemas.microsoft.com/office/drawing/2014/main" id="{91B203C3-78C4-4B91-8EC4-0304AEF1CDE1}"/>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7" name="Free Form 10">
              <a:extLst>
                <a:ext uri="{FF2B5EF4-FFF2-40B4-BE49-F238E27FC236}">
                  <a16:creationId xmlns:a16="http://schemas.microsoft.com/office/drawing/2014/main" id="{644B2D87-A970-488B-BDBC-719D925445D3}"/>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8" name="Free Form 11">
              <a:extLst>
                <a:ext uri="{FF2B5EF4-FFF2-40B4-BE49-F238E27FC236}">
                  <a16:creationId xmlns:a16="http://schemas.microsoft.com/office/drawing/2014/main" id="{65E7F19F-6634-423C-B88C-36AD6B3495EA}"/>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9" name="Free Form 12">
              <a:extLst>
                <a:ext uri="{FF2B5EF4-FFF2-40B4-BE49-F238E27FC236}">
                  <a16:creationId xmlns:a16="http://schemas.microsoft.com/office/drawing/2014/main" id="{A975D3D6-7B11-40B9-9F9B-9DE6BCDA21A0}"/>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0" name="Free Form 13">
              <a:extLst>
                <a:ext uri="{FF2B5EF4-FFF2-40B4-BE49-F238E27FC236}">
                  <a16:creationId xmlns:a16="http://schemas.microsoft.com/office/drawing/2014/main" id="{69755D2E-DACC-4458-9908-7D2476618430}"/>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1" name="Free Form 14">
              <a:extLst>
                <a:ext uri="{FF2B5EF4-FFF2-40B4-BE49-F238E27FC236}">
                  <a16:creationId xmlns:a16="http://schemas.microsoft.com/office/drawing/2014/main" id="{136F735F-ED05-420C-84FF-84FC516225D1}"/>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22" name="TextBox 21">
            <a:extLst>
              <a:ext uri="{FF2B5EF4-FFF2-40B4-BE49-F238E27FC236}">
                <a16:creationId xmlns:a16="http://schemas.microsoft.com/office/drawing/2014/main" id="{C240CFDA-66DF-4245-B9A2-4CD6B79846BF}"/>
              </a:ext>
            </a:extLst>
          </p:cNvPr>
          <p:cNvSpPr txBox="1"/>
          <p:nvPr/>
        </p:nvSpPr>
        <p:spPr>
          <a:xfrm>
            <a:off x="2784862" y="3596745"/>
            <a:ext cx="1903606" cy="461665"/>
          </a:xfrm>
          <a:prstGeom prst="rect">
            <a:avLst/>
          </a:prstGeom>
          <a:noFill/>
        </p:spPr>
        <p:txBody>
          <a:bodyPr rtlCol="0" wrap="square">
            <a:spAutoFit/>
          </a:bodyPr>
          <a:lstStyle/>
          <a:p txid="4acfa4c456b1a94f97c7fdf5302cdfae">
            <a:pPr algn="ctr">
              <a:buClr>
                <a:srgbClr val="008CCF"/>
              </a:buClr>
            </a:pPr>
            <a:r>
              <a:rPr b="1" dirty="0" lang="es-ES" sz="2400">
                <a:solidFill>
                  <a:schemeClr val="accent2"/>
                </a:solidFill>
              </a:rPr>
              <a:t>1. Lieu</a:t>
            </a:r>
            <a:r>
              <a:rPr dirty="0" err="1" lang="es-ES" sz="2400"/>
            </a:r>
            <a:endParaRPr dirty="0" lang="es-ES" sz="2400"/>
          </a:p>
        </p:txBody>
      </p:sp>
      <p:sp>
        <p:nvSpPr>
          <p:cNvPr id="23" name="TextBox 22">
            <a:extLst>
              <a:ext uri="{FF2B5EF4-FFF2-40B4-BE49-F238E27FC236}">
                <a16:creationId xmlns:a16="http://schemas.microsoft.com/office/drawing/2014/main" id="{0950CFDD-1056-453E-AE80-ED3B3BD809AF}"/>
              </a:ext>
            </a:extLst>
          </p:cNvPr>
          <p:cNvSpPr txBox="1"/>
          <p:nvPr/>
        </p:nvSpPr>
        <p:spPr>
          <a:xfrm>
            <a:off x="6572227" y="3576298"/>
            <a:ext cx="3636694" cy="461665"/>
          </a:xfrm>
          <a:prstGeom prst="rect">
            <a:avLst/>
          </a:prstGeom>
          <a:noFill/>
        </p:spPr>
        <p:txBody>
          <a:bodyPr rtlCol="0" wrap="square">
            <a:spAutoFit/>
          </a:bodyPr>
          <a:lstStyle/>
          <a:p txid="104903671a890fc7e20cd4ff61b32b9c">
            <a:pPr algn="ctr">
              <a:buClr>
                <a:srgbClr val="008CCF"/>
              </a:buClr>
            </a:pPr>
            <a:r>
              <a:rPr b="1" dirty="0" lang="es-ES" sz="2400">
                <a:solidFill>
                  <a:schemeClr val="accent2"/>
                </a:solidFill>
              </a:rPr>
              <a:t>2. Contexte géographique</a:t>
            </a:r>
            <a:r>
              <a:rPr err="1" lang="es-ES" sz="2400"/>
            </a:r>
            <a:r>
              <a:rPr lang="es-ES" sz="2400"/>
              <a:t> </a:t>
            </a:r>
            <a:r>
              <a:rPr dirty="0" lang="es-ES" sz="2400"/>
            </a:r>
            <a:r>
              <a:rPr lang="es-ES" sz="2400"/>
            </a:r>
            <a:endParaRPr dirty="0" lang="es-ES" sz="2400"/>
          </a:p>
        </p:txBody>
      </p:sp>
      <p:cxnSp>
        <p:nvCxnSpPr>
          <p:cNvPr id="24" name="Connector: Elbow 23">
            <a:extLst>
              <a:ext uri="{FF2B5EF4-FFF2-40B4-BE49-F238E27FC236}">
                <a16:creationId xmlns:a16="http://schemas.microsoft.com/office/drawing/2014/main" id="{F607933E-2CBB-4F75-857A-ED80B22E3719}"/>
              </a:ext>
            </a:extLst>
          </p:cNvPr>
          <p:cNvCxnSpPr>
            <a:cxnSpLocks/>
            <a:stCxn id="10" idx="2"/>
            <a:endCxn id="23" idx="0"/>
          </p:cNvCxnSpPr>
          <p:nvPr/>
        </p:nvCxnSpPr>
        <p:spPr>
          <a:xfrm flipH="1" rot="16200000">
            <a:off x="7031187" y="2216911"/>
            <a:ext cx="424200" cy="2294574"/>
          </a:xfrm>
          <a:prstGeom prst="bentConnector3">
            <a:avLst>
              <a:gd fmla="val 43388"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5" name="Country">
            <a:extLst>
              <a:ext uri="{FF2B5EF4-FFF2-40B4-BE49-F238E27FC236}">
                <a16:creationId xmlns:a16="http://schemas.microsoft.com/office/drawing/2014/main" id="{A1D6B277-06F5-4169-B841-511981AF2BA2}"/>
              </a:ext>
            </a:extLst>
          </p:cNvPr>
          <p:cNvGrpSpPr/>
          <p:nvPr/>
        </p:nvGrpSpPr>
        <p:grpSpPr>
          <a:xfrm>
            <a:off x="6835227" y="4292008"/>
            <a:ext cx="1328630" cy="1590632"/>
            <a:chOff x="1039543" y="1930635"/>
            <a:chExt cx="3284710" cy="3932444"/>
          </a:xfrm>
          <a:solidFill>
            <a:schemeClr val="bg2">
              <a:lumMod val="25000"/>
            </a:schemeClr>
          </a:solidFill>
        </p:grpSpPr>
        <p:sp>
          <p:nvSpPr>
            <p:cNvPr id="26" name="Free Form 3">
              <a:extLst>
                <a:ext uri="{FF2B5EF4-FFF2-40B4-BE49-F238E27FC236}">
                  <a16:creationId xmlns:a16="http://schemas.microsoft.com/office/drawing/2014/main" id="{0579C65A-274A-462D-81AF-82C690E75CB0}"/>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27" name="Free Form 4">
              <a:extLst>
                <a:ext uri="{FF2B5EF4-FFF2-40B4-BE49-F238E27FC236}">
                  <a16:creationId xmlns:a16="http://schemas.microsoft.com/office/drawing/2014/main" id="{1D681395-AEB4-4FD6-BAA1-543EADB289E5}"/>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28" name="Free Form 5">
              <a:extLst>
                <a:ext uri="{FF2B5EF4-FFF2-40B4-BE49-F238E27FC236}">
                  <a16:creationId xmlns:a16="http://schemas.microsoft.com/office/drawing/2014/main" id="{49F72B8F-ED74-48A6-8AE6-912B4AB3FC20}"/>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29" name="Free Form 6">
              <a:extLst>
                <a:ext uri="{FF2B5EF4-FFF2-40B4-BE49-F238E27FC236}">
                  <a16:creationId xmlns:a16="http://schemas.microsoft.com/office/drawing/2014/main" id="{D64F99B0-86F5-4922-898B-F3B89DCC9844}"/>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30" name="Free Form 7">
              <a:extLst>
                <a:ext uri="{FF2B5EF4-FFF2-40B4-BE49-F238E27FC236}">
                  <a16:creationId xmlns:a16="http://schemas.microsoft.com/office/drawing/2014/main" id="{1D59F5D7-CD2A-43C3-B140-E1F988AC23E1}"/>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31" name="Free Form 8">
              <a:extLst>
                <a:ext uri="{FF2B5EF4-FFF2-40B4-BE49-F238E27FC236}">
                  <a16:creationId xmlns:a16="http://schemas.microsoft.com/office/drawing/2014/main" id="{94D6878E-B4F8-421A-8023-C0C2AE34230F}"/>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32" name="Free Form 9">
              <a:extLst>
                <a:ext uri="{FF2B5EF4-FFF2-40B4-BE49-F238E27FC236}">
                  <a16:creationId xmlns:a16="http://schemas.microsoft.com/office/drawing/2014/main" id="{FD27AC10-90B3-4B05-96AE-2593E32802A7}"/>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33" name="Free Form 10">
              <a:extLst>
                <a:ext uri="{FF2B5EF4-FFF2-40B4-BE49-F238E27FC236}">
                  <a16:creationId xmlns:a16="http://schemas.microsoft.com/office/drawing/2014/main" id="{969924D9-1EB4-4295-9C48-3E9ADF13389D}"/>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34" name="Free Form 11">
              <a:extLst>
                <a:ext uri="{FF2B5EF4-FFF2-40B4-BE49-F238E27FC236}">
                  <a16:creationId xmlns:a16="http://schemas.microsoft.com/office/drawing/2014/main" id="{9EA43047-E8F6-4E11-A5F8-4E47AA0291E2}"/>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35" name="Free Form 12">
              <a:extLst>
                <a:ext uri="{FF2B5EF4-FFF2-40B4-BE49-F238E27FC236}">
                  <a16:creationId xmlns:a16="http://schemas.microsoft.com/office/drawing/2014/main" id="{7F348249-A45B-46F9-92D1-7B2AB0DD9F7A}"/>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36" name="Free Form 13">
              <a:extLst>
                <a:ext uri="{FF2B5EF4-FFF2-40B4-BE49-F238E27FC236}">
                  <a16:creationId xmlns:a16="http://schemas.microsoft.com/office/drawing/2014/main" id="{9A63FDC9-EC86-48FB-B03F-0EF0BD3E1BF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37" name="Free Form 14">
              <a:extLst>
                <a:ext uri="{FF2B5EF4-FFF2-40B4-BE49-F238E27FC236}">
                  <a16:creationId xmlns:a16="http://schemas.microsoft.com/office/drawing/2014/main" id="{5A82D5AE-65CC-4891-B607-7EB158D82A6B}"/>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38" name="Free Form 15">
              <a:extLst>
                <a:ext uri="{FF2B5EF4-FFF2-40B4-BE49-F238E27FC236}">
                  <a16:creationId xmlns:a16="http://schemas.microsoft.com/office/drawing/2014/main" id="{B5D12DDB-286F-42A0-B4BA-8401AE640223}"/>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39" name="Free Form 16">
              <a:extLst>
                <a:ext uri="{FF2B5EF4-FFF2-40B4-BE49-F238E27FC236}">
                  <a16:creationId xmlns:a16="http://schemas.microsoft.com/office/drawing/2014/main" id="{BB160C10-F154-498B-9329-9FC57E9189DC}"/>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40" name="Free Form 17">
              <a:extLst>
                <a:ext uri="{FF2B5EF4-FFF2-40B4-BE49-F238E27FC236}">
                  <a16:creationId xmlns:a16="http://schemas.microsoft.com/office/drawing/2014/main" id="{00B10CA8-48C3-48A6-9CE3-22C278119C9D}"/>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41" name="Free Form 18">
              <a:extLst>
                <a:ext uri="{FF2B5EF4-FFF2-40B4-BE49-F238E27FC236}">
                  <a16:creationId xmlns:a16="http://schemas.microsoft.com/office/drawing/2014/main" id="{5372C5C5-5EEE-4162-9F32-D1E647049A0D}"/>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42" name="Free Form 19">
              <a:extLst>
                <a:ext uri="{FF2B5EF4-FFF2-40B4-BE49-F238E27FC236}">
                  <a16:creationId xmlns:a16="http://schemas.microsoft.com/office/drawing/2014/main" id="{A3BEF6CC-B89D-4CD7-9D6E-1015C92B5E52}"/>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43" name="Free Form 20">
              <a:extLst>
                <a:ext uri="{FF2B5EF4-FFF2-40B4-BE49-F238E27FC236}">
                  <a16:creationId xmlns:a16="http://schemas.microsoft.com/office/drawing/2014/main" id="{B5B6D164-6E94-4475-A0FD-59C30C5A041A}"/>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44" name="Free Form 21">
              <a:extLst>
                <a:ext uri="{FF2B5EF4-FFF2-40B4-BE49-F238E27FC236}">
                  <a16:creationId xmlns:a16="http://schemas.microsoft.com/office/drawing/2014/main" id="{88ABEAB8-D6A2-4D5C-9BBB-8B387465D832}"/>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45" name="Free Form 22">
              <a:extLst>
                <a:ext uri="{FF2B5EF4-FFF2-40B4-BE49-F238E27FC236}">
                  <a16:creationId xmlns:a16="http://schemas.microsoft.com/office/drawing/2014/main" id="{B4A2FEE4-9986-4DC1-B371-20799EAC5BA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46" name="Free Form 23">
              <a:extLst>
                <a:ext uri="{FF2B5EF4-FFF2-40B4-BE49-F238E27FC236}">
                  <a16:creationId xmlns:a16="http://schemas.microsoft.com/office/drawing/2014/main" id="{FCF6025F-6A8B-4E1E-9805-EAF7239BFDF6}"/>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47" name="Free Form 24">
              <a:extLst>
                <a:ext uri="{FF2B5EF4-FFF2-40B4-BE49-F238E27FC236}">
                  <a16:creationId xmlns:a16="http://schemas.microsoft.com/office/drawing/2014/main" id="{6BA175AA-F9A7-4AF0-A878-42831FE255F3}"/>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48" name="Free Form 25">
              <a:extLst>
                <a:ext uri="{FF2B5EF4-FFF2-40B4-BE49-F238E27FC236}">
                  <a16:creationId xmlns:a16="http://schemas.microsoft.com/office/drawing/2014/main" id="{045D221F-F448-4BF6-A1F9-95F50CDAB509}"/>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49" name="Free Form 26">
              <a:extLst>
                <a:ext uri="{FF2B5EF4-FFF2-40B4-BE49-F238E27FC236}">
                  <a16:creationId xmlns:a16="http://schemas.microsoft.com/office/drawing/2014/main" id="{FF8534DF-2F48-4FDA-9942-945FE71074DC}"/>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50" name="Free Form 27">
              <a:extLst>
                <a:ext uri="{FF2B5EF4-FFF2-40B4-BE49-F238E27FC236}">
                  <a16:creationId xmlns:a16="http://schemas.microsoft.com/office/drawing/2014/main" id="{824F25B4-CC53-4418-A56A-9A12D2F049C2}"/>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51" name="Free Form 28">
              <a:extLst>
                <a:ext uri="{FF2B5EF4-FFF2-40B4-BE49-F238E27FC236}">
                  <a16:creationId xmlns:a16="http://schemas.microsoft.com/office/drawing/2014/main" id="{CD983E82-F0E5-448E-AE19-27ED6FDB249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52" name="Free Form 29">
              <a:extLst>
                <a:ext uri="{FF2B5EF4-FFF2-40B4-BE49-F238E27FC236}">
                  <a16:creationId xmlns:a16="http://schemas.microsoft.com/office/drawing/2014/main" id="{722DC100-0C11-47F9-A5CB-16348976C696}"/>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53" name="Free Form 30">
              <a:extLst>
                <a:ext uri="{FF2B5EF4-FFF2-40B4-BE49-F238E27FC236}">
                  <a16:creationId xmlns:a16="http://schemas.microsoft.com/office/drawing/2014/main" id="{DE5029D1-F21F-49D5-A0D4-4E1E7CCB57B2}"/>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54" name="Free Form 31">
              <a:extLst>
                <a:ext uri="{FF2B5EF4-FFF2-40B4-BE49-F238E27FC236}">
                  <a16:creationId xmlns:a16="http://schemas.microsoft.com/office/drawing/2014/main" id="{59229153-0983-4993-ABAC-1CE3BB690840}"/>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55" name="Free Form 32">
              <a:extLst>
                <a:ext uri="{FF2B5EF4-FFF2-40B4-BE49-F238E27FC236}">
                  <a16:creationId xmlns:a16="http://schemas.microsoft.com/office/drawing/2014/main" id="{374D8941-534A-4192-96DA-D752019D9C55}"/>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56" name="Free Form 33">
              <a:extLst>
                <a:ext uri="{FF2B5EF4-FFF2-40B4-BE49-F238E27FC236}">
                  <a16:creationId xmlns:a16="http://schemas.microsoft.com/office/drawing/2014/main" id="{7E9F21FA-8EBB-4CB3-A14B-C7F9537D7495}"/>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57" name="Free Form 34">
              <a:extLst>
                <a:ext uri="{FF2B5EF4-FFF2-40B4-BE49-F238E27FC236}">
                  <a16:creationId xmlns:a16="http://schemas.microsoft.com/office/drawing/2014/main" id="{172A007F-E6B0-447D-9513-B121FDC56B06}"/>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58" name="Free Form 35">
              <a:extLst>
                <a:ext uri="{FF2B5EF4-FFF2-40B4-BE49-F238E27FC236}">
                  <a16:creationId xmlns:a16="http://schemas.microsoft.com/office/drawing/2014/main" id="{8ADEA9A2-8DAF-486F-AD4D-BA93A9F7E9A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59" name="Free Form 36">
              <a:extLst>
                <a:ext uri="{FF2B5EF4-FFF2-40B4-BE49-F238E27FC236}">
                  <a16:creationId xmlns:a16="http://schemas.microsoft.com/office/drawing/2014/main" id="{DB708389-9ACC-449E-9AEB-677F178BAC5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60" name="Free Form 37">
              <a:extLst>
                <a:ext uri="{FF2B5EF4-FFF2-40B4-BE49-F238E27FC236}">
                  <a16:creationId xmlns:a16="http://schemas.microsoft.com/office/drawing/2014/main" id="{44FAB7D5-1F85-45C2-B6DE-487484F04C4B}"/>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61" name="Free Form 38">
              <a:extLst>
                <a:ext uri="{FF2B5EF4-FFF2-40B4-BE49-F238E27FC236}">
                  <a16:creationId xmlns:a16="http://schemas.microsoft.com/office/drawing/2014/main" id="{CE77C115-1DD9-4295-97A0-B787691C2E49}"/>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62" name="Free Form 39">
              <a:extLst>
                <a:ext uri="{FF2B5EF4-FFF2-40B4-BE49-F238E27FC236}">
                  <a16:creationId xmlns:a16="http://schemas.microsoft.com/office/drawing/2014/main" id="{07E29BA4-FA5F-42B0-A937-FD7A44B6E792}"/>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63" name="Free Form 40">
              <a:extLst>
                <a:ext uri="{FF2B5EF4-FFF2-40B4-BE49-F238E27FC236}">
                  <a16:creationId xmlns:a16="http://schemas.microsoft.com/office/drawing/2014/main" id="{D4463875-2859-4426-95C1-5CE12D9B9568}"/>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64" name="Free Form 41">
              <a:extLst>
                <a:ext uri="{FF2B5EF4-FFF2-40B4-BE49-F238E27FC236}">
                  <a16:creationId xmlns:a16="http://schemas.microsoft.com/office/drawing/2014/main" id="{A30ED9EC-332A-4A64-A108-E6CD4BD7D6DC}"/>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65" name="Free Form 42">
              <a:extLst>
                <a:ext uri="{FF2B5EF4-FFF2-40B4-BE49-F238E27FC236}">
                  <a16:creationId xmlns:a16="http://schemas.microsoft.com/office/drawing/2014/main" id="{1CFD4091-B665-4045-A3FD-4DC8FAF3A401}"/>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66" name="Free Form 43">
              <a:extLst>
                <a:ext uri="{FF2B5EF4-FFF2-40B4-BE49-F238E27FC236}">
                  <a16:creationId xmlns:a16="http://schemas.microsoft.com/office/drawing/2014/main" id="{1DFB450F-0039-46C5-9F38-F7F9A1D2A6D3}"/>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67" name="Free Form 44">
              <a:extLst>
                <a:ext uri="{FF2B5EF4-FFF2-40B4-BE49-F238E27FC236}">
                  <a16:creationId xmlns:a16="http://schemas.microsoft.com/office/drawing/2014/main" id="{6FC2A300-7B67-418D-B1D5-81A7833199E3}"/>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68" name="Free Form 45">
              <a:extLst>
                <a:ext uri="{FF2B5EF4-FFF2-40B4-BE49-F238E27FC236}">
                  <a16:creationId xmlns:a16="http://schemas.microsoft.com/office/drawing/2014/main" id="{61E0FBC8-E5CF-4E00-B3E0-8D20AA2BFC8A}"/>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69" name="Free Form 46">
              <a:extLst>
                <a:ext uri="{FF2B5EF4-FFF2-40B4-BE49-F238E27FC236}">
                  <a16:creationId xmlns:a16="http://schemas.microsoft.com/office/drawing/2014/main" id="{254CA2CD-78FB-4563-8CCF-654AA1DA6FD1}"/>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70" name="Free Form 47">
              <a:extLst>
                <a:ext uri="{FF2B5EF4-FFF2-40B4-BE49-F238E27FC236}">
                  <a16:creationId xmlns:a16="http://schemas.microsoft.com/office/drawing/2014/main" id="{C42F63B2-C083-4FEC-B743-3B7A35E2244B}"/>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71" name="Free Form 48">
              <a:extLst>
                <a:ext uri="{FF2B5EF4-FFF2-40B4-BE49-F238E27FC236}">
                  <a16:creationId xmlns:a16="http://schemas.microsoft.com/office/drawing/2014/main" id="{93BD5EF3-B7D4-4745-AD51-CE76231ACBD8}"/>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72" name="Free Form 49">
              <a:extLst>
                <a:ext uri="{FF2B5EF4-FFF2-40B4-BE49-F238E27FC236}">
                  <a16:creationId xmlns:a16="http://schemas.microsoft.com/office/drawing/2014/main" id="{DF1E74A1-DC2E-4A7C-A068-B55521BA6A8C}"/>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73" name="Free Form 50">
              <a:extLst>
                <a:ext uri="{FF2B5EF4-FFF2-40B4-BE49-F238E27FC236}">
                  <a16:creationId xmlns:a16="http://schemas.microsoft.com/office/drawing/2014/main" id="{3D5A58EE-5962-4F3F-9728-CFC26FAB7554}"/>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74" name="Free Form 51">
              <a:extLst>
                <a:ext uri="{FF2B5EF4-FFF2-40B4-BE49-F238E27FC236}">
                  <a16:creationId xmlns:a16="http://schemas.microsoft.com/office/drawing/2014/main" id="{4AE3984C-67F5-4861-8712-F98E9BC9000E}"/>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75" name="Free Form 52">
              <a:extLst>
                <a:ext uri="{FF2B5EF4-FFF2-40B4-BE49-F238E27FC236}">
                  <a16:creationId xmlns:a16="http://schemas.microsoft.com/office/drawing/2014/main" id="{FAFD7B75-972E-4ABF-BAE9-75027967B313}"/>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76" name="Free Form 53">
              <a:extLst>
                <a:ext uri="{FF2B5EF4-FFF2-40B4-BE49-F238E27FC236}">
                  <a16:creationId xmlns:a16="http://schemas.microsoft.com/office/drawing/2014/main" id="{DBD7457C-FB25-484F-AC56-085432FCBDFA}"/>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77" name="Free Form 54">
              <a:extLst>
                <a:ext uri="{FF2B5EF4-FFF2-40B4-BE49-F238E27FC236}">
                  <a16:creationId xmlns:a16="http://schemas.microsoft.com/office/drawing/2014/main" id="{2CD27406-0AE7-4031-90B2-A5BF3BFBA12D}"/>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78" name="Free Form 55">
              <a:extLst>
                <a:ext uri="{FF2B5EF4-FFF2-40B4-BE49-F238E27FC236}">
                  <a16:creationId xmlns:a16="http://schemas.microsoft.com/office/drawing/2014/main" id="{2724C0F9-F4C1-465E-90B1-0F91276CD9E6}"/>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79" name="Free Form 56">
              <a:extLst>
                <a:ext uri="{FF2B5EF4-FFF2-40B4-BE49-F238E27FC236}">
                  <a16:creationId xmlns:a16="http://schemas.microsoft.com/office/drawing/2014/main" id="{BD92EF43-6ECA-4AA8-BCEC-7AE605BC9220}"/>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80" name="Free Form 57">
              <a:extLst>
                <a:ext uri="{FF2B5EF4-FFF2-40B4-BE49-F238E27FC236}">
                  <a16:creationId xmlns:a16="http://schemas.microsoft.com/office/drawing/2014/main" id="{004A9756-AC23-481A-816E-1669E274EBB5}"/>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81" name="Free Form 58">
              <a:extLst>
                <a:ext uri="{FF2B5EF4-FFF2-40B4-BE49-F238E27FC236}">
                  <a16:creationId xmlns:a16="http://schemas.microsoft.com/office/drawing/2014/main" id="{BCAD5457-B5C8-4CD1-BB36-7B11D089DB83}"/>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82" name="Free Form 59">
              <a:extLst>
                <a:ext uri="{FF2B5EF4-FFF2-40B4-BE49-F238E27FC236}">
                  <a16:creationId xmlns:a16="http://schemas.microsoft.com/office/drawing/2014/main" id="{0C4A710F-B646-4F42-8217-8C2D7BEE144C}"/>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83" name="Free Form 60">
              <a:extLst>
                <a:ext uri="{FF2B5EF4-FFF2-40B4-BE49-F238E27FC236}">
                  <a16:creationId xmlns:a16="http://schemas.microsoft.com/office/drawing/2014/main" id="{EB0C2ADB-05C6-45B5-AECB-BDA9F23A6BF9}"/>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84" name="Free Form 61">
              <a:extLst>
                <a:ext uri="{FF2B5EF4-FFF2-40B4-BE49-F238E27FC236}">
                  <a16:creationId xmlns:a16="http://schemas.microsoft.com/office/drawing/2014/main" id="{7DBE7647-C70B-4ED1-8254-4C70135DC6C2}"/>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85" name="Free Form 62">
              <a:extLst>
                <a:ext uri="{FF2B5EF4-FFF2-40B4-BE49-F238E27FC236}">
                  <a16:creationId xmlns:a16="http://schemas.microsoft.com/office/drawing/2014/main" id="{09D0BEAB-FB5A-4CED-8EF9-49250A0A8C75}"/>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86" name="Free Form 63">
              <a:extLst>
                <a:ext uri="{FF2B5EF4-FFF2-40B4-BE49-F238E27FC236}">
                  <a16:creationId xmlns:a16="http://schemas.microsoft.com/office/drawing/2014/main" id="{AD26ECDF-883F-40D1-99B7-7164995013BD}"/>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87" name="Free Form 64">
              <a:extLst>
                <a:ext uri="{FF2B5EF4-FFF2-40B4-BE49-F238E27FC236}">
                  <a16:creationId xmlns:a16="http://schemas.microsoft.com/office/drawing/2014/main" id="{66147D13-6B17-4D6F-A9D4-43CE34F2040C}"/>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88" name="Free Form 65">
              <a:extLst>
                <a:ext uri="{FF2B5EF4-FFF2-40B4-BE49-F238E27FC236}">
                  <a16:creationId xmlns:a16="http://schemas.microsoft.com/office/drawing/2014/main" id="{1B6AA907-B8B5-42D7-9BC0-D0D94D3717D7}"/>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89" name="Free Form 66">
              <a:extLst>
                <a:ext uri="{FF2B5EF4-FFF2-40B4-BE49-F238E27FC236}">
                  <a16:creationId xmlns:a16="http://schemas.microsoft.com/office/drawing/2014/main" id="{57E1DF57-26C4-4006-894A-ACB629A74A0A}"/>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90" name="Free Form 67">
              <a:extLst>
                <a:ext uri="{FF2B5EF4-FFF2-40B4-BE49-F238E27FC236}">
                  <a16:creationId xmlns:a16="http://schemas.microsoft.com/office/drawing/2014/main" id="{20208953-1B59-4C38-813A-C6EC40B0E784}"/>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91" name="Free Form 68">
              <a:extLst>
                <a:ext uri="{FF2B5EF4-FFF2-40B4-BE49-F238E27FC236}">
                  <a16:creationId xmlns:a16="http://schemas.microsoft.com/office/drawing/2014/main" id="{3AC5527E-185D-4B46-B74C-F189BC415015}"/>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92" name="Free Form 69">
              <a:extLst>
                <a:ext uri="{FF2B5EF4-FFF2-40B4-BE49-F238E27FC236}">
                  <a16:creationId xmlns:a16="http://schemas.microsoft.com/office/drawing/2014/main" id="{07D1720A-7BBF-4462-AA52-117121796F63}"/>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93" name="Free Form 70">
              <a:extLst>
                <a:ext uri="{FF2B5EF4-FFF2-40B4-BE49-F238E27FC236}">
                  <a16:creationId xmlns:a16="http://schemas.microsoft.com/office/drawing/2014/main" id="{2CFFCD86-B03D-4D61-BABC-A7F77A3763A9}"/>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94" name="Free Form 71">
              <a:extLst>
                <a:ext uri="{FF2B5EF4-FFF2-40B4-BE49-F238E27FC236}">
                  <a16:creationId xmlns:a16="http://schemas.microsoft.com/office/drawing/2014/main" id="{3EDF614A-CDC2-45CC-AFD4-F7CAE56B3B0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95" name="Free Form 72">
              <a:extLst>
                <a:ext uri="{FF2B5EF4-FFF2-40B4-BE49-F238E27FC236}">
                  <a16:creationId xmlns:a16="http://schemas.microsoft.com/office/drawing/2014/main" id="{8EEEBB3E-D784-4901-91F0-E71F6D8A1FB4}"/>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96" name="Free Form 73">
              <a:extLst>
                <a:ext uri="{FF2B5EF4-FFF2-40B4-BE49-F238E27FC236}">
                  <a16:creationId xmlns:a16="http://schemas.microsoft.com/office/drawing/2014/main" id="{D38C2A52-7E8C-4D4F-B069-4419687BFD7C}"/>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97" name="Free Form 74">
              <a:extLst>
                <a:ext uri="{FF2B5EF4-FFF2-40B4-BE49-F238E27FC236}">
                  <a16:creationId xmlns:a16="http://schemas.microsoft.com/office/drawing/2014/main" id="{F1A07FBE-D963-4C8C-8105-3FFC9720C3EC}"/>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98" name="Free Form 75">
              <a:extLst>
                <a:ext uri="{FF2B5EF4-FFF2-40B4-BE49-F238E27FC236}">
                  <a16:creationId xmlns:a16="http://schemas.microsoft.com/office/drawing/2014/main" id="{8172F3E3-1AB2-4047-9691-A7B39C20E55E}"/>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99" name="Free Form 76">
              <a:extLst>
                <a:ext uri="{FF2B5EF4-FFF2-40B4-BE49-F238E27FC236}">
                  <a16:creationId xmlns:a16="http://schemas.microsoft.com/office/drawing/2014/main" id="{179E3541-6E17-477F-842F-63BCECDE0FA6}"/>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00" name="Free Form 77">
              <a:extLst>
                <a:ext uri="{FF2B5EF4-FFF2-40B4-BE49-F238E27FC236}">
                  <a16:creationId xmlns:a16="http://schemas.microsoft.com/office/drawing/2014/main" id="{AE768861-4848-43E9-9BA9-6415636F8A10}"/>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01" name="Free Form 78">
              <a:extLst>
                <a:ext uri="{FF2B5EF4-FFF2-40B4-BE49-F238E27FC236}">
                  <a16:creationId xmlns:a16="http://schemas.microsoft.com/office/drawing/2014/main" id="{3CF26114-1A5C-4B54-9664-94C6DC4228AD}"/>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02" name="Free Form 79">
              <a:extLst>
                <a:ext uri="{FF2B5EF4-FFF2-40B4-BE49-F238E27FC236}">
                  <a16:creationId xmlns:a16="http://schemas.microsoft.com/office/drawing/2014/main" id="{9ED53229-B924-4D69-BDF6-93EBDE6C2F01}"/>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03" name="Free Form 80">
              <a:extLst>
                <a:ext uri="{FF2B5EF4-FFF2-40B4-BE49-F238E27FC236}">
                  <a16:creationId xmlns:a16="http://schemas.microsoft.com/office/drawing/2014/main" id="{D375A09C-B51D-4868-B022-4B5592B53F76}"/>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04" name="Free Form 81">
              <a:extLst>
                <a:ext uri="{FF2B5EF4-FFF2-40B4-BE49-F238E27FC236}">
                  <a16:creationId xmlns:a16="http://schemas.microsoft.com/office/drawing/2014/main" id="{738D0DBE-F8F6-44A1-BF73-A305E00A5072}"/>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05" name="Free Form 82">
              <a:extLst>
                <a:ext uri="{FF2B5EF4-FFF2-40B4-BE49-F238E27FC236}">
                  <a16:creationId xmlns:a16="http://schemas.microsoft.com/office/drawing/2014/main" id="{9F9C3D3F-F4A9-4A9F-A4EE-6E8AFA104840}"/>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06" name="Free Form 83">
              <a:extLst>
                <a:ext uri="{FF2B5EF4-FFF2-40B4-BE49-F238E27FC236}">
                  <a16:creationId xmlns:a16="http://schemas.microsoft.com/office/drawing/2014/main" id="{E70AE4BE-66C6-460E-AB3A-E4AC766690CE}"/>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07" name="Free Form 84">
              <a:extLst>
                <a:ext uri="{FF2B5EF4-FFF2-40B4-BE49-F238E27FC236}">
                  <a16:creationId xmlns:a16="http://schemas.microsoft.com/office/drawing/2014/main" id="{F34CFBB8-A213-4DB2-AE6D-1B124785F329}"/>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08" name="Free Form 85">
              <a:extLst>
                <a:ext uri="{FF2B5EF4-FFF2-40B4-BE49-F238E27FC236}">
                  <a16:creationId xmlns:a16="http://schemas.microsoft.com/office/drawing/2014/main" id="{665B4560-BB52-4052-B3A0-F818E1C28D5F}"/>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09" name="Free Form 86">
              <a:extLst>
                <a:ext uri="{FF2B5EF4-FFF2-40B4-BE49-F238E27FC236}">
                  <a16:creationId xmlns:a16="http://schemas.microsoft.com/office/drawing/2014/main" id="{A47E787E-4202-4B86-8882-C9BAEC9BC706}"/>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10" name="Free Form 87">
              <a:extLst>
                <a:ext uri="{FF2B5EF4-FFF2-40B4-BE49-F238E27FC236}">
                  <a16:creationId xmlns:a16="http://schemas.microsoft.com/office/drawing/2014/main" id="{A0C47021-88BA-414F-A3E7-8876AD159F7B}"/>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111" name="Free Form 88">
              <a:extLst>
                <a:ext uri="{FF2B5EF4-FFF2-40B4-BE49-F238E27FC236}">
                  <a16:creationId xmlns:a16="http://schemas.microsoft.com/office/drawing/2014/main" id="{3C394604-460A-4FE0-97E7-DA660B0AB16C}"/>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112" name="Free Form 89">
              <a:extLst>
                <a:ext uri="{FF2B5EF4-FFF2-40B4-BE49-F238E27FC236}">
                  <a16:creationId xmlns:a16="http://schemas.microsoft.com/office/drawing/2014/main" id="{E8A5B6FD-384F-4549-B229-5F5B1CAB1080}"/>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113" name="Free Form 90">
              <a:extLst>
                <a:ext uri="{FF2B5EF4-FFF2-40B4-BE49-F238E27FC236}">
                  <a16:creationId xmlns:a16="http://schemas.microsoft.com/office/drawing/2014/main" id="{2B87B0B5-33A3-4BFB-8BC3-B02C39E94BDD}"/>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114" name="Free Form 91">
              <a:extLst>
                <a:ext uri="{FF2B5EF4-FFF2-40B4-BE49-F238E27FC236}">
                  <a16:creationId xmlns:a16="http://schemas.microsoft.com/office/drawing/2014/main" id="{FDCA2E1E-471D-4DE2-9CBA-5E38301D0E1F}"/>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115" name="Free Form 92">
              <a:extLst>
                <a:ext uri="{FF2B5EF4-FFF2-40B4-BE49-F238E27FC236}">
                  <a16:creationId xmlns:a16="http://schemas.microsoft.com/office/drawing/2014/main" id="{1AE1E6BA-AEDC-453F-AA30-080B7691FB29}"/>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116" name="Free Form 93">
              <a:extLst>
                <a:ext uri="{FF2B5EF4-FFF2-40B4-BE49-F238E27FC236}">
                  <a16:creationId xmlns:a16="http://schemas.microsoft.com/office/drawing/2014/main" id="{0632FC3C-DB01-436A-8AA3-AAF98CEA9567}"/>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117" name="Free Form 94">
              <a:extLst>
                <a:ext uri="{FF2B5EF4-FFF2-40B4-BE49-F238E27FC236}">
                  <a16:creationId xmlns:a16="http://schemas.microsoft.com/office/drawing/2014/main" id="{09E18845-C3DD-4244-BB0D-622ABE5E542B}"/>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118" name="Free Form 95">
              <a:extLst>
                <a:ext uri="{FF2B5EF4-FFF2-40B4-BE49-F238E27FC236}">
                  <a16:creationId xmlns:a16="http://schemas.microsoft.com/office/drawing/2014/main" id="{9E4FA09C-70F7-493D-A406-A084519EB304}"/>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119" name="Free Form 96">
              <a:extLst>
                <a:ext uri="{FF2B5EF4-FFF2-40B4-BE49-F238E27FC236}">
                  <a16:creationId xmlns:a16="http://schemas.microsoft.com/office/drawing/2014/main" id="{9E53CF50-0E13-4937-8FC2-42DEBCDE47FF}"/>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120" name="Free Form 97">
              <a:extLst>
                <a:ext uri="{FF2B5EF4-FFF2-40B4-BE49-F238E27FC236}">
                  <a16:creationId xmlns:a16="http://schemas.microsoft.com/office/drawing/2014/main" id="{F5FD37D5-A0F9-4567-9C04-5C2347555A1E}"/>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121" name="Free Form 98">
              <a:extLst>
                <a:ext uri="{FF2B5EF4-FFF2-40B4-BE49-F238E27FC236}">
                  <a16:creationId xmlns:a16="http://schemas.microsoft.com/office/drawing/2014/main" id="{42E1C4D9-BD51-48C2-836F-1F3EC16CDF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122" name="Free Form 99">
              <a:extLst>
                <a:ext uri="{FF2B5EF4-FFF2-40B4-BE49-F238E27FC236}">
                  <a16:creationId xmlns:a16="http://schemas.microsoft.com/office/drawing/2014/main" id="{7F1FC574-7598-4DE2-9580-3DA752E656AD}"/>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123" name="Free Form 100">
              <a:extLst>
                <a:ext uri="{FF2B5EF4-FFF2-40B4-BE49-F238E27FC236}">
                  <a16:creationId xmlns:a16="http://schemas.microsoft.com/office/drawing/2014/main" id="{0C446B26-8059-4D29-A402-FE55FE2F0714}"/>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124" name="Free Form 101">
              <a:extLst>
                <a:ext uri="{FF2B5EF4-FFF2-40B4-BE49-F238E27FC236}">
                  <a16:creationId xmlns:a16="http://schemas.microsoft.com/office/drawing/2014/main" id="{A5DB27E8-95A8-4D2A-BF83-7C192B9DB9AD}"/>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125" name="Free Form 102">
              <a:extLst>
                <a:ext uri="{FF2B5EF4-FFF2-40B4-BE49-F238E27FC236}">
                  <a16:creationId xmlns:a16="http://schemas.microsoft.com/office/drawing/2014/main" id="{99962403-5DDE-4AA2-AECA-FC662A7141E9}"/>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126" name="Free Form 103">
              <a:extLst>
                <a:ext uri="{FF2B5EF4-FFF2-40B4-BE49-F238E27FC236}">
                  <a16:creationId xmlns:a16="http://schemas.microsoft.com/office/drawing/2014/main" id="{4A351AF0-19D1-460E-9067-4A2175318F93}"/>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127" name="Free Form 104">
              <a:extLst>
                <a:ext uri="{FF2B5EF4-FFF2-40B4-BE49-F238E27FC236}">
                  <a16:creationId xmlns:a16="http://schemas.microsoft.com/office/drawing/2014/main" id="{6E7CCE15-1C95-472A-B05B-A6A5FC3C48FD}"/>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128" name="Free Form 105">
              <a:extLst>
                <a:ext uri="{FF2B5EF4-FFF2-40B4-BE49-F238E27FC236}">
                  <a16:creationId xmlns:a16="http://schemas.microsoft.com/office/drawing/2014/main" id="{2E9981CF-8650-4059-87E7-811E2B4B0BA2}"/>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129" name="Free Form 106">
              <a:extLst>
                <a:ext uri="{FF2B5EF4-FFF2-40B4-BE49-F238E27FC236}">
                  <a16:creationId xmlns:a16="http://schemas.microsoft.com/office/drawing/2014/main" id="{6B41910F-5CC2-4221-AEE3-7351540C745A}"/>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130" name="Free Form 107">
              <a:extLst>
                <a:ext uri="{FF2B5EF4-FFF2-40B4-BE49-F238E27FC236}">
                  <a16:creationId xmlns:a16="http://schemas.microsoft.com/office/drawing/2014/main" id="{ECD54792-0DAF-42D4-9C0F-A2C17BCC12C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131" name="Free Form 108">
              <a:extLst>
                <a:ext uri="{FF2B5EF4-FFF2-40B4-BE49-F238E27FC236}">
                  <a16:creationId xmlns:a16="http://schemas.microsoft.com/office/drawing/2014/main" id="{84E3F987-69A7-48D0-934D-9B732EE1D303}"/>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132" name="Free Form 109">
              <a:extLst>
                <a:ext uri="{FF2B5EF4-FFF2-40B4-BE49-F238E27FC236}">
                  <a16:creationId xmlns:a16="http://schemas.microsoft.com/office/drawing/2014/main" id="{2910187C-B32D-438A-904A-040FBDA7A3AA}"/>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133" name="Free Form 110">
              <a:extLst>
                <a:ext uri="{FF2B5EF4-FFF2-40B4-BE49-F238E27FC236}">
                  <a16:creationId xmlns:a16="http://schemas.microsoft.com/office/drawing/2014/main" id="{F4B07A19-1D55-4414-963B-598F3FB4EB40}"/>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34" name="Free Form 111">
              <a:extLst>
                <a:ext uri="{FF2B5EF4-FFF2-40B4-BE49-F238E27FC236}">
                  <a16:creationId xmlns:a16="http://schemas.microsoft.com/office/drawing/2014/main" id="{846DEFD7-80E0-4A88-A17C-E3EB164CD7F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135" name="Free Form 112">
              <a:extLst>
                <a:ext uri="{FF2B5EF4-FFF2-40B4-BE49-F238E27FC236}">
                  <a16:creationId xmlns:a16="http://schemas.microsoft.com/office/drawing/2014/main" id="{AAE2E67E-1101-432F-9844-1CB1D056CB37}"/>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136" name="Free Form 113">
              <a:extLst>
                <a:ext uri="{FF2B5EF4-FFF2-40B4-BE49-F238E27FC236}">
                  <a16:creationId xmlns:a16="http://schemas.microsoft.com/office/drawing/2014/main" id="{8FEE80FA-849B-4523-9E8A-4A073B709DDF}"/>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137" name="Free Form 114">
              <a:extLst>
                <a:ext uri="{FF2B5EF4-FFF2-40B4-BE49-F238E27FC236}">
                  <a16:creationId xmlns:a16="http://schemas.microsoft.com/office/drawing/2014/main" id="{2D3BB8B6-E306-4234-AEFB-B1F01C43D7F7}"/>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138" name="Free Form 115">
              <a:extLst>
                <a:ext uri="{FF2B5EF4-FFF2-40B4-BE49-F238E27FC236}">
                  <a16:creationId xmlns:a16="http://schemas.microsoft.com/office/drawing/2014/main" id="{8614EC99-1063-41D1-BF1C-C3CE9F2E1438}"/>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139" name="Free Form 116">
              <a:extLst>
                <a:ext uri="{FF2B5EF4-FFF2-40B4-BE49-F238E27FC236}">
                  <a16:creationId xmlns:a16="http://schemas.microsoft.com/office/drawing/2014/main" id="{6E184E12-21C7-40EB-B90B-2C198E083DF1}"/>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140" name="Free Form 117">
              <a:extLst>
                <a:ext uri="{FF2B5EF4-FFF2-40B4-BE49-F238E27FC236}">
                  <a16:creationId xmlns:a16="http://schemas.microsoft.com/office/drawing/2014/main" id="{A8CB529F-54D1-4C27-B45E-A57DE57C13AB}"/>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141" name="Free Form 118">
              <a:extLst>
                <a:ext uri="{FF2B5EF4-FFF2-40B4-BE49-F238E27FC236}">
                  <a16:creationId xmlns:a16="http://schemas.microsoft.com/office/drawing/2014/main" id="{E329390D-9438-42A7-B2E2-63CFFB3D696E}"/>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142" name="Free Form 119">
              <a:extLst>
                <a:ext uri="{FF2B5EF4-FFF2-40B4-BE49-F238E27FC236}">
                  <a16:creationId xmlns:a16="http://schemas.microsoft.com/office/drawing/2014/main" id="{F23AB59B-C3B0-4E54-9107-FAEB1E248004}"/>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143" name="Free Form 120">
              <a:extLst>
                <a:ext uri="{FF2B5EF4-FFF2-40B4-BE49-F238E27FC236}">
                  <a16:creationId xmlns:a16="http://schemas.microsoft.com/office/drawing/2014/main" id="{861C5641-AF1A-46D8-8EA2-B78944A20898}"/>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144" name="Free Form 121">
              <a:extLst>
                <a:ext uri="{FF2B5EF4-FFF2-40B4-BE49-F238E27FC236}">
                  <a16:creationId xmlns:a16="http://schemas.microsoft.com/office/drawing/2014/main" id="{24DEDAF0-B406-4E9F-AAD3-A4A3295B63FB}"/>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145" name="Free Form 122">
              <a:extLst>
                <a:ext uri="{FF2B5EF4-FFF2-40B4-BE49-F238E27FC236}">
                  <a16:creationId xmlns:a16="http://schemas.microsoft.com/office/drawing/2014/main" id="{1F32BC3C-AF61-457C-99FA-218AD20E1518}"/>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146" name="Free Form 123">
              <a:extLst>
                <a:ext uri="{FF2B5EF4-FFF2-40B4-BE49-F238E27FC236}">
                  <a16:creationId xmlns:a16="http://schemas.microsoft.com/office/drawing/2014/main" id="{8EE43F62-F6AF-43DB-BF40-ADCB484DAEF5}"/>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147" name="Free Form 124">
              <a:extLst>
                <a:ext uri="{FF2B5EF4-FFF2-40B4-BE49-F238E27FC236}">
                  <a16:creationId xmlns:a16="http://schemas.microsoft.com/office/drawing/2014/main" id="{0DCE911B-84E0-4553-9744-CCDCC6ECC2EE}"/>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148" name="Free Form 125">
              <a:extLst>
                <a:ext uri="{FF2B5EF4-FFF2-40B4-BE49-F238E27FC236}">
                  <a16:creationId xmlns:a16="http://schemas.microsoft.com/office/drawing/2014/main" id="{8F0DCC4A-CB1A-4F75-9998-2DFBE305CE12}"/>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149" name="Free Form 126">
              <a:extLst>
                <a:ext uri="{FF2B5EF4-FFF2-40B4-BE49-F238E27FC236}">
                  <a16:creationId xmlns:a16="http://schemas.microsoft.com/office/drawing/2014/main" id="{B4ABB3E7-7280-4E3B-8784-9B23DAA06FB7}"/>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150" name="Free Form 127">
              <a:extLst>
                <a:ext uri="{FF2B5EF4-FFF2-40B4-BE49-F238E27FC236}">
                  <a16:creationId xmlns:a16="http://schemas.microsoft.com/office/drawing/2014/main" id="{A3A46343-399F-420E-BAEA-D026A5A7C06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151" name="Free Form 128">
              <a:extLst>
                <a:ext uri="{FF2B5EF4-FFF2-40B4-BE49-F238E27FC236}">
                  <a16:creationId xmlns:a16="http://schemas.microsoft.com/office/drawing/2014/main" id="{E9FC37FD-3479-456D-8891-49C5C7D01D72}"/>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152" name="Free Form 129">
              <a:extLst>
                <a:ext uri="{FF2B5EF4-FFF2-40B4-BE49-F238E27FC236}">
                  <a16:creationId xmlns:a16="http://schemas.microsoft.com/office/drawing/2014/main" id="{54764A0E-36A9-4FBF-9B8B-915ECB991DD1}"/>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153" name="Free Form 130">
              <a:extLst>
                <a:ext uri="{FF2B5EF4-FFF2-40B4-BE49-F238E27FC236}">
                  <a16:creationId xmlns:a16="http://schemas.microsoft.com/office/drawing/2014/main" id="{28B01B60-C293-4AFB-8CDA-22C584726E0B}"/>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154" name="Free Form 131">
              <a:extLst>
                <a:ext uri="{FF2B5EF4-FFF2-40B4-BE49-F238E27FC236}">
                  <a16:creationId xmlns:a16="http://schemas.microsoft.com/office/drawing/2014/main" id="{591368D1-0575-40D2-9BD2-D6C8849FAA94}"/>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155" name="Free Form 132">
              <a:extLst>
                <a:ext uri="{FF2B5EF4-FFF2-40B4-BE49-F238E27FC236}">
                  <a16:creationId xmlns:a16="http://schemas.microsoft.com/office/drawing/2014/main" id="{3F872102-0745-42B0-A24D-D81A06A25CB5}"/>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156" name="Free Form 133">
              <a:extLst>
                <a:ext uri="{FF2B5EF4-FFF2-40B4-BE49-F238E27FC236}">
                  <a16:creationId xmlns:a16="http://schemas.microsoft.com/office/drawing/2014/main" id="{347527CD-FFA9-4C20-A9BC-4CAEF78741EC}"/>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157" name="Free Form 134">
              <a:extLst>
                <a:ext uri="{FF2B5EF4-FFF2-40B4-BE49-F238E27FC236}">
                  <a16:creationId xmlns:a16="http://schemas.microsoft.com/office/drawing/2014/main" id="{01C848E2-8028-4A3A-BA96-F414D5C87CD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158" name="Free Form 135">
              <a:extLst>
                <a:ext uri="{FF2B5EF4-FFF2-40B4-BE49-F238E27FC236}">
                  <a16:creationId xmlns:a16="http://schemas.microsoft.com/office/drawing/2014/main" id="{9D9FC563-BA10-4100-9161-AE0D93B7DB08}"/>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159" name="Free Form 136">
              <a:extLst>
                <a:ext uri="{FF2B5EF4-FFF2-40B4-BE49-F238E27FC236}">
                  <a16:creationId xmlns:a16="http://schemas.microsoft.com/office/drawing/2014/main" id="{CCC91573-BB5B-4C51-983F-27CB1634B1EE}"/>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160" name="Free Form 137">
              <a:extLst>
                <a:ext uri="{FF2B5EF4-FFF2-40B4-BE49-F238E27FC236}">
                  <a16:creationId xmlns:a16="http://schemas.microsoft.com/office/drawing/2014/main" id="{45727F97-6720-4A74-8827-72E6E9D26261}"/>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161" name="Free Form 138">
              <a:extLst>
                <a:ext uri="{FF2B5EF4-FFF2-40B4-BE49-F238E27FC236}">
                  <a16:creationId xmlns:a16="http://schemas.microsoft.com/office/drawing/2014/main" id="{4D459C8D-0816-4E13-9AB9-890A082415E9}"/>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162" name="Free Form 139">
              <a:extLst>
                <a:ext uri="{FF2B5EF4-FFF2-40B4-BE49-F238E27FC236}">
                  <a16:creationId xmlns:a16="http://schemas.microsoft.com/office/drawing/2014/main" id="{EEB3626D-0A78-4F78-9902-558BA009A15D}"/>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163" name="Free Form 140">
              <a:extLst>
                <a:ext uri="{FF2B5EF4-FFF2-40B4-BE49-F238E27FC236}">
                  <a16:creationId xmlns:a16="http://schemas.microsoft.com/office/drawing/2014/main" id="{1875D1A8-78D3-450D-9176-BBBF83B43852}"/>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164" name="Free Form 141">
              <a:extLst>
                <a:ext uri="{FF2B5EF4-FFF2-40B4-BE49-F238E27FC236}">
                  <a16:creationId xmlns:a16="http://schemas.microsoft.com/office/drawing/2014/main" id="{8ECB817A-01E5-48CB-BA16-B8FA9DBF8097}"/>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165" name="Free Form 142">
              <a:extLst>
                <a:ext uri="{FF2B5EF4-FFF2-40B4-BE49-F238E27FC236}">
                  <a16:creationId xmlns:a16="http://schemas.microsoft.com/office/drawing/2014/main" id="{D94E1247-646F-457B-B0BC-147077B9DAF1}"/>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166" name="Free Form 143">
              <a:extLst>
                <a:ext uri="{FF2B5EF4-FFF2-40B4-BE49-F238E27FC236}">
                  <a16:creationId xmlns:a16="http://schemas.microsoft.com/office/drawing/2014/main" id="{245B4546-5FDF-4AA3-9912-E048355171A9}"/>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167" name="Free Form 144">
              <a:extLst>
                <a:ext uri="{FF2B5EF4-FFF2-40B4-BE49-F238E27FC236}">
                  <a16:creationId xmlns:a16="http://schemas.microsoft.com/office/drawing/2014/main" id="{C50482CA-146E-4C14-9ED7-51431A24FFA1}"/>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168" name="Free Form 145">
              <a:extLst>
                <a:ext uri="{FF2B5EF4-FFF2-40B4-BE49-F238E27FC236}">
                  <a16:creationId xmlns:a16="http://schemas.microsoft.com/office/drawing/2014/main" id="{4D388E87-AE1A-479D-9FED-5897314AF29D}"/>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169" name="Free Form 147">
              <a:extLst>
                <a:ext uri="{FF2B5EF4-FFF2-40B4-BE49-F238E27FC236}">
                  <a16:creationId xmlns:a16="http://schemas.microsoft.com/office/drawing/2014/main" id="{0A7BD21B-DBE1-4085-8570-9CD06075BDA6}"/>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170" name="Free Form 148">
              <a:extLst>
                <a:ext uri="{FF2B5EF4-FFF2-40B4-BE49-F238E27FC236}">
                  <a16:creationId xmlns:a16="http://schemas.microsoft.com/office/drawing/2014/main" id="{71B3EAE6-1E39-435C-978B-AC3A059E2E7D}"/>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171" name="Free Form 149">
              <a:extLst>
                <a:ext uri="{FF2B5EF4-FFF2-40B4-BE49-F238E27FC236}">
                  <a16:creationId xmlns:a16="http://schemas.microsoft.com/office/drawing/2014/main" id="{35D17F37-25F4-45AA-83F0-DA79A8A99387}"/>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172" name="Free Form 150">
              <a:extLst>
                <a:ext uri="{FF2B5EF4-FFF2-40B4-BE49-F238E27FC236}">
                  <a16:creationId xmlns:a16="http://schemas.microsoft.com/office/drawing/2014/main" id="{6643F926-D21F-407C-B474-3CFE26C03C75}"/>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173" name="Free Form 151">
              <a:extLst>
                <a:ext uri="{FF2B5EF4-FFF2-40B4-BE49-F238E27FC236}">
                  <a16:creationId xmlns:a16="http://schemas.microsoft.com/office/drawing/2014/main" id="{0148C6DA-EF21-41D2-8FFD-0AA840B0032A}"/>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174" name="Free Form 152">
              <a:extLst>
                <a:ext uri="{FF2B5EF4-FFF2-40B4-BE49-F238E27FC236}">
                  <a16:creationId xmlns:a16="http://schemas.microsoft.com/office/drawing/2014/main" id="{DB5AFC0B-9347-400D-B9E3-702EA4B6744F}"/>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175" name="Free Form 153">
              <a:extLst>
                <a:ext uri="{FF2B5EF4-FFF2-40B4-BE49-F238E27FC236}">
                  <a16:creationId xmlns:a16="http://schemas.microsoft.com/office/drawing/2014/main" id="{6669BA0A-FEBD-4114-A15E-0B15D7D88F63}"/>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176" name="Free Form 154">
              <a:extLst>
                <a:ext uri="{FF2B5EF4-FFF2-40B4-BE49-F238E27FC236}">
                  <a16:creationId xmlns:a16="http://schemas.microsoft.com/office/drawing/2014/main" id="{A0E650FB-22F6-45BA-837E-D6AFC2139863}"/>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177" name="Free Form 155">
              <a:extLst>
                <a:ext uri="{FF2B5EF4-FFF2-40B4-BE49-F238E27FC236}">
                  <a16:creationId xmlns:a16="http://schemas.microsoft.com/office/drawing/2014/main" id="{C36084EE-E726-4D2E-9E5B-F2CC9988DD2C}"/>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178" name="Free Form 156">
              <a:extLst>
                <a:ext uri="{FF2B5EF4-FFF2-40B4-BE49-F238E27FC236}">
                  <a16:creationId xmlns:a16="http://schemas.microsoft.com/office/drawing/2014/main" id="{EC3F89DD-F256-4314-8AB0-E834DC8194F4}"/>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179" name="Free Form 157">
              <a:extLst>
                <a:ext uri="{FF2B5EF4-FFF2-40B4-BE49-F238E27FC236}">
                  <a16:creationId xmlns:a16="http://schemas.microsoft.com/office/drawing/2014/main" id="{64993860-E427-48C6-A137-9E6A46973632}"/>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180" name="Free Form 158">
              <a:extLst>
                <a:ext uri="{FF2B5EF4-FFF2-40B4-BE49-F238E27FC236}">
                  <a16:creationId xmlns:a16="http://schemas.microsoft.com/office/drawing/2014/main" id="{767DE48D-C774-4D91-A034-DBADB5F463EB}"/>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181" name="Free Form 159">
              <a:extLst>
                <a:ext uri="{FF2B5EF4-FFF2-40B4-BE49-F238E27FC236}">
                  <a16:creationId xmlns:a16="http://schemas.microsoft.com/office/drawing/2014/main" id="{E3D1C441-53C6-41A5-9B5C-A045DB5148DF}"/>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182" name="Free Form 160">
              <a:extLst>
                <a:ext uri="{FF2B5EF4-FFF2-40B4-BE49-F238E27FC236}">
                  <a16:creationId xmlns:a16="http://schemas.microsoft.com/office/drawing/2014/main" id="{4E548DEC-D922-460C-B79F-573BD8656F57}"/>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183" name="Free Form 161">
              <a:extLst>
                <a:ext uri="{FF2B5EF4-FFF2-40B4-BE49-F238E27FC236}">
                  <a16:creationId xmlns:a16="http://schemas.microsoft.com/office/drawing/2014/main" id="{EF740618-363C-4788-A31D-D6D6CABA1F92}"/>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184" name="Free Form 162">
              <a:extLst>
                <a:ext uri="{FF2B5EF4-FFF2-40B4-BE49-F238E27FC236}">
                  <a16:creationId xmlns:a16="http://schemas.microsoft.com/office/drawing/2014/main" id="{D5270D0C-E74B-4863-9577-D8E9E104D23B}"/>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185" name="Free Form 163">
              <a:extLst>
                <a:ext uri="{FF2B5EF4-FFF2-40B4-BE49-F238E27FC236}">
                  <a16:creationId xmlns:a16="http://schemas.microsoft.com/office/drawing/2014/main" id="{D496749B-CB39-45F5-BD01-FD6081DD2E88}"/>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186" name="Free Form 164">
              <a:extLst>
                <a:ext uri="{FF2B5EF4-FFF2-40B4-BE49-F238E27FC236}">
                  <a16:creationId xmlns:a16="http://schemas.microsoft.com/office/drawing/2014/main" id="{B96181FD-F666-4A8C-B0D1-206E506B0612}"/>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187" name="Free Form 165">
              <a:extLst>
                <a:ext uri="{FF2B5EF4-FFF2-40B4-BE49-F238E27FC236}">
                  <a16:creationId xmlns:a16="http://schemas.microsoft.com/office/drawing/2014/main" id="{5D2DA0ED-DB49-49C5-B39C-6AF3B51A860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188" name="Free Form 166">
              <a:extLst>
                <a:ext uri="{FF2B5EF4-FFF2-40B4-BE49-F238E27FC236}">
                  <a16:creationId xmlns:a16="http://schemas.microsoft.com/office/drawing/2014/main" id="{DC10F2B7-4FD5-4FFC-A7D4-08BE1E38162D}"/>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189" name="Free Form 167">
              <a:extLst>
                <a:ext uri="{FF2B5EF4-FFF2-40B4-BE49-F238E27FC236}">
                  <a16:creationId xmlns:a16="http://schemas.microsoft.com/office/drawing/2014/main" id="{C860C82A-8088-4735-8FFC-F2C9E62C6F64}"/>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190" name="Free Form 168">
              <a:extLst>
                <a:ext uri="{FF2B5EF4-FFF2-40B4-BE49-F238E27FC236}">
                  <a16:creationId xmlns:a16="http://schemas.microsoft.com/office/drawing/2014/main" id="{0528DF87-1D33-40F2-B73A-7126574F7F96}"/>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191" name="Free Form 169">
              <a:extLst>
                <a:ext uri="{FF2B5EF4-FFF2-40B4-BE49-F238E27FC236}">
                  <a16:creationId xmlns:a16="http://schemas.microsoft.com/office/drawing/2014/main" id="{83958F9B-9423-450F-A3AC-E70CAC72509A}"/>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192" name="Free Form 170">
              <a:extLst>
                <a:ext uri="{FF2B5EF4-FFF2-40B4-BE49-F238E27FC236}">
                  <a16:creationId xmlns:a16="http://schemas.microsoft.com/office/drawing/2014/main" id="{18C61428-2884-4B80-948A-04D407B7948F}"/>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193" name="Free Form 171">
              <a:extLst>
                <a:ext uri="{FF2B5EF4-FFF2-40B4-BE49-F238E27FC236}">
                  <a16:creationId xmlns:a16="http://schemas.microsoft.com/office/drawing/2014/main" id="{82B6F3A6-1E56-497B-AA90-B94267BDD358}"/>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194" name="Free Form 172">
              <a:extLst>
                <a:ext uri="{FF2B5EF4-FFF2-40B4-BE49-F238E27FC236}">
                  <a16:creationId xmlns:a16="http://schemas.microsoft.com/office/drawing/2014/main" id="{9D56A1AC-F419-4972-9788-82A0086CB8BB}"/>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195" name="Free Form 173">
              <a:extLst>
                <a:ext uri="{FF2B5EF4-FFF2-40B4-BE49-F238E27FC236}">
                  <a16:creationId xmlns:a16="http://schemas.microsoft.com/office/drawing/2014/main" id="{CCE34517-FE37-4EEF-B06F-B442AD3E4C27}"/>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196" name="Free Form 174">
              <a:extLst>
                <a:ext uri="{FF2B5EF4-FFF2-40B4-BE49-F238E27FC236}">
                  <a16:creationId xmlns:a16="http://schemas.microsoft.com/office/drawing/2014/main" id="{23ED93BF-C270-4142-9515-9B5CB8EFA055}"/>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197" name="Free Form 175">
              <a:extLst>
                <a:ext uri="{FF2B5EF4-FFF2-40B4-BE49-F238E27FC236}">
                  <a16:creationId xmlns:a16="http://schemas.microsoft.com/office/drawing/2014/main" id="{F8D1CB18-505C-45B5-98F3-A2638ECCC882}"/>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198" name="Free Form 146">
              <a:extLst>
                <a:ext uri="{FF2B5EF4-FFF2-40B4-BE49-F238E27FC236}">
                  <a16:creationId xmlns:a16="http://schemas.microsoft.com/office/drawing/2014/main" id="{0A475C49-ECEE-449A-8763-32B34208E592}"/>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sp>
        <p:nvSpPr>
          <p:cNvPr id="199" name="Free Form 14">
            <a:extLst>
              <a:ext uri="{FF2B5EF4-FFF2-40B4-BE49-F238E27FC236}">
                <a16:creationId xmlns:a16="http://schemas.microsoft.com/office/drawing/2014/main" id="{D8FBE138-2D03-45A9-B045-9B7CE8B8A943}"/>
              </a:ext>
            </a:extLst>
          </p:cNvPr>
          <p:cNvSpPr/>
          <p:nvPr/>
        </p:nvSpPr>
        <p:spPr>
          <a:xfrm>
            <a:off x="7533782" y="5073303"/>
            <a:ext cx="402379" cy="242984"/>
          </a:xfrm>
          <a:custGeom>
            <a:avLst/>
            <a:gdLst/>
            <a:ahLst/>
            <a:cxnLst/>
            <a:rect b="0" l="0" r="0" t="0"/>
            <a:pathLst>
              <a:path h="1272029" w="2018185">
                <a:moveTo>
                  <a:pt x="510842" y="1230684"/>
                </a:moveTo>
                <a:cubicBezTo>
                  <a:pt x="508901" y="1222227"/>
                  <a:pt x="490582" y="1209917"/>
                  <a:pt x="496143" y="1199751"/>
                </a:cubicBezTo>
                <a:cubicBezTo>
                  <a:pt x="503543" y="1186268"/>
                  <a:pt x="519024" y="1182822"/>
                  <a:pt x="520805" y="1164387"/>
                </a:cubicBezTo>
                <a:cubicBezTo>
                  <a:pt x="522297" y="1149108"/>
                  <a:pt x="475883" y="1152092"/>
                  <a:pt x="486585" y="1128023"/>
                </a:cubicBezTo>
                <a:cubicBezTo>
                  <a:pt x="495578" y="1107821"/>
                  <a:pt x="539124" y="1084737"/>
                  <a:pt x="559529" y="1093803"/>
                </a:cubicBezTo>
                <a:cubicBezTo>
                  <a:pt x="566944" y="1097090"/>
                  <a:pt x="579543" y="1110688"/>
                  <a:pt x="587508" y="1109501"/>
                </a:cubicBezTo>
                <a:cubicBezTo>
                  <a:pt x="607869" y="1106460"/>
                  <a:pt x="614357" y="1071993"/>
                  <a:pt x="642785" y="1074730"/>
                </a:cubicBezTo>
                <a:cubicBezTo>
                  <a:pt x="656455" y="1076063"/>
                  <a:pt x="658208" y="1111630"/>
                  <a:pt x="674456" y="1113223"/>
                </a:cubicBezTo>
                <a:cubicBezTo>
                  <a:pt x="688301" y="1114555"/>
                  <a:pt x="697033" y="1087083"/>
                  <a:pt x="712239" y="1088560"/>
                </a:cubicBezTo>
                <a:cubicBezTo>
                  <a:pt x="728415" y="1090124"/>
                  <a:pt x="733759" y="1120768"/>
                  <a:pt x="755467" y="1117538"/>
                </a:cubicBezTo>
                <a:cubicBezTo>
                  <a:pt x="784358" y="1113223"/>
                  <a:pt x="809063" y="1086895"/>
                  <a:pt x="840822" y="1101029"/>
                </a:cubicBezTo>
                <a:cubicBezTo>
                  <a:pt x="870162" y="1114063"/>
                  <a:pt x="863167" y="1151107"/>
                  <a:pt x="904918" y="1157986"/>
                </a:cubicBezTo>
                <a:cubicBezTo>
                  <a:pt x="1001554" y="1173901"/>
                  <a:pt x="1076048" y="1095048"/>
                  <a:pt x="1172511" y="1111963"/>
                </a:cubicBezTo>
                <a:cubicBezTo>
                  <a:pt x="1220865" y="1120435"/>
                  <a:pt x="1249800" y="1163286"/>
                  <a:pt x="1294838" y="1176913"/>
                </a:cubicBezTo>
                <a:cubicBezTo>
                  <a:pt x="1357283" y="1195841"/>
                  <a:pt x="1432342" y="1171019"/>
                  <a:pt x="1497249" y="1182387"/>
                </a:cubicBezTo>
                <a:cubicBezTo>
                  <a:pt x="1524605" y="1187181"/>
                  <a:pt x="1539796" y="1222690"/>
                  <a:pt x="1570178" y="1221329"/>
                </a:cubicBezTo>
                <a:cubicBezTo>
                  <a:pt x="1616781" y="1219214"/>
                  <a:pt x="1720079" y="1232740"/>
                  <a:pt x="1760758" y="1215029"/>
                </a:cubicBezTo>
                <a:cubicBezTo>
                  <a:pt x="1787505" y="1203386"/>
                  <a:pt x="1790344" y="1168195"/>
                  <a:pt x="1825940" y="1163532"/>
                </a:cubicBezTo>
                <a:cubicBezTo>
                  <a:pt x="1881723" y="1156233"/>
                  <a:pt x="1890311" y="1222270"/>
                  <a:pt x="1933988" y="1229467"/>
                </a:cubicBezTo>
                <a:cubicBezTo>
                  <a:pt x="1962951" y="1234232"/>
                  <a:pt x="1990742" y="1226310"/>
                  <a:pt x="2018185" y="1218012"/>
                </a:cubicBezTo>
                <a:cubicBezTo>
                  <a:pt x="2013420" y="1203603"/>
                  <a:pt x="2009076" y="1188687"/>
                  <a:pt x="2006831" y="1179853"/>
                </a:cubicBezTo>
                <a:cubicBezTo>
                  <a:pt x="2002023" y="1160983"/>
                  <a:pt x="1997852" y="1153641"/>
                  <a:pt x="1998446" y="1129066"/>
                </a:cubicBezTo>
                <a:cubicBezTo>
                  <a:pt x="1999040" y="1104490"/>
                  <a:pt x="1959592" y="1087735"/>
                  <a:pt x="1966094" y="1059047"/>
                </a:cubicBezTo>
                <a:cubicBezTo>
                  <a:pt x="1972611" y="1030344"/>
                  <a:pt x="1980576" y="1020192"/>
                  <a:pt x="1965877" y="1006275"/>
                </a:cubicBezTo>
                <a:cubicBezTo>
                  <a:pt x="1951163" y="992358"/>
                  <a:pt x="1927471" y="986696"/>
                  <a:pt x="1921722" y="987811"/>
                </a:cubicBezTo>
                <a:cubicBezTo>
                  <a:pt x="1915944" y="988941"/>
                  <a:pt x="1898088" y="989578"/>
                  <a:pt x="1887154" y="984871"/>
                </a:cubicBezTo>
                <a:cubicBezTo>
                  <a:pt x="1876220" y="980194"/>
                  <a:pt x="1842130" y="965147"/>
                  <a:pt x="1829720" y="954634"/>
                </a:cubicBezTo>
                <a:cubicBezTo>
                  <a:pt x="1817323" y="944120"/>
                  <a:pt x="1802002" y="925656"/>
                  <a:pt x="1790503" y="912361"/>
                </a:cubicBezTo>
                <a:cubicBezTo>
                  <a:pt x="1779005" y="899067"/>
                  <a:pt x="1757905" y="887627"/>
                  <a:pt x="1751808" y="882746"/>
                </a:cubicBezTo>
                <a:cubicBezTo>
                  <a:pt x="1745711" y="877895"/>
                  <a:pt x="1729014" y="854536"/>
                  <a:pt x="1729014" y="854536"/>
                </a:cubicBezTo>
                <a:cubicBezTo>
                  <a:pt x="1729014" y="854536"/>
                  <a:pt x="1557623" y="653486"/>
                  <a:pt x="1548036" y="638628"/>
                </a:cubicBezTo>
                <a:cubicBezTo>
                  <a:pt x="1538464" y="623799"/>
                  <a:pt x="1508573" y="588942"/>
                  <a:pt x="1489414" y="584496"/>
                </a:cubicBezTo>
                <a:cubicBezTo>
                  <a:pt x="1470240" y="580050"/>
                  <a:pt x="1451819" y="584090"/>
                  <a:pt x="1435079" y="563859"/>
                </a:cubicBezTo>
                <a:cubicBezTo>
                  <a:pt x="1418352" y="543657"/>
                  <a:pt x="1409229" y="522195"/>
                  <a:pt x="1389360" y="489829"/>
                </a:cubicBezTo>
                <a:cubicBezTo>
                  <a:pt x="1369491" y="457433"/>
                  <a:pt x="1347739" y="420505"/>
                  <a:pt x="1333287" y="386733"/>
                </a:cubicBezTo>
                <a:cubicBezTo>
                  <a:pt x="1318834" y="352948"/>
                  <a:pt x="1303063" y="375742"/>
                  <a:pt x="1321759" y="336323"/>
                </a:cubicBezTo>
                <a:cubicBezTo>
                  <a:pt x="1340470" y="296918"/>
                  <a:pt x="1352533" y="276499"/>
                  <a:pt x="1345002" y="264030"/>
                </a:cubicBezTo>
                <a:cubicBezTo>
                  <a:pt x="1337457" y="251547"/>
                  <a:pt x="1298733" y="235544"/>
                  <a:pt x="1298733" y="235544"/>
                </a:cubicBezTo>
                <a:cubicBezTo>
                  <a:pt x="1278734" y="185887"/>
                  <a:pt x="1271377" y="171188"/>
                  <a:pt x="1271377" y="171188"/>
                </a:cubicBezTo>
                <a:cubicBezTo>
                  <a:pt x="1271377" y="171188"/>
                  <a:pt x="1239489" y="164990"/>
                  <a:pt x="1231915" y="146743"/>
                </a:cubicBezTo>
                <a:cubicBezTo>
                  <a:pt x="1224341" y="128496"/>
                  <a:pt x="1224370" y="83791"/>
                  <a:pt x="1224370" y="83791"/>
                </a:cubicBezTo>
                <a:cubicBezTo>
                  <a:pt x="1224370" y="83791"/>
                  <a:pt x="1215130" y="70294"/>
                  <a:pt x="1197361" y="71264"/>
                </a:cubicBezTo>
                <a:cubicBezTo>
                  <a:pt x="1179578" y="72220"/>
                  <a:pt x="1192336" y="109554"/>
                  <a:pt x="1134656" y="95912"/>
                </a:cubicBezTo>
                <a:cubicBezTo>
                  <a:pt x="1076989" y="82285"/>
                  <a:pt x="1054948" y="66557"/>
                  <a:pt x="1045521" y="52930"/>
                </a:cubicBezTo>
                <a:cubicBezTo>
                  <a:pt x="1043218" y="49585"/>
                  <a:pt x="1042219" y="46051"/>
                  <a:pt x="1041625" y="42445"/>
                </a:cubicBezTo>
                <a:cubicBezTo>
                  <a:pt x="1028954" y="59085"/>
                  <a:pt x="1020424" y="79084"/>
                  <a:pt x="1007246" y="95289"/>
                </a:cubicBezTo>
                <a:cubicBezTo>
                  <a:pt x="991417" y="114724"/>
                  <a:pt x="971867" y="130393"/>
                  <a:pt x="956922" y="150508"/>
                </a:cubicBezTo>
                <a:cubicBezTo>
                  <a:pt x="934475" y="180688"/>
                  <a:pt x="934475" y="220324"/>
                  <a:pt x="915823" y="250128"/>
                </a:cubicBezTo>
                <a:cubicBezTo>
                  <a:pt x="887540" y="295281"/>
                  <a:pt x="817579" y="299293"/>
                  <a:pt x="770948" y="296281"/>
                </a:cubicBezTo>
                <a:cubicBezTo>
                  <a:pt x="729776" y="293616"/>
                  <a:pt x="701044" y="244567"/>
                  <a:pt x="673240" y="219224"/>
                </a:cubicBezTo>
                <a:cubicBezTo>
                  <a:pt x="631735" y="181397"/>
                  <a:pt x="584496" y="129683"/>
                  <a:pt x="535142" y="101922"/>
                </a:cubicBezTo>
                <a:cubicBezTo>
                  <a:pt x="515650" y="90974"/>
                  <a:pt x="490480" y="91509"/>
                  <a:pt x="472219" y="78838"/>
                </a:cubicBezTo>
                <a:cubicBezTo>
                  <a:pt x="439737" y="56304"/>
                  <a:pt x="439345" y="23474"/>
                  <a:pt x="395466" y="8891"/>
                </a:cubicBezTo>
                <a:cubicBezTo>
                  <a:pt x="391903" y="7718"/>
                  <a:pt x="379840" y="0"/>
                  <a:pt x="376307" y="1708"/>
                </a:cubicBezTo>
                <a:cubicBezTo>
                  <a:pt x="346836" y="15987"/>
                  <a:pt x="398102" y="80648"/>
                  <a:pt x="373628" y="98649"/>
                </a:cubicBezTo>
                <a:cubicBezTo>
                  <a:pt x="349878" y="116128"/>
                  <a:pt x="320118" y="85746"/>
                  <a:pt x="294760" y="98707"/>
                </a:cubicBezTo>
                <a:cubicBezTo>
                  <a:pt x="269736" y="111523"/>
                  <a:pt x="268128" y="133477"/>
                  <a:pt x="249621" y="150117"/>
                </a:cubicBezTo>
                <a:cubicBezTo>
                  <a:pt x="232054" y="165902"/>
                  <a:pt x="204698" y="159747"/>
                  <a:pt x="191057" y="182411"/>
                </a:cubicBezTo>
                <a:cubicBezTo>
                  <a:pt x="179862" y="201035"/>
                  <a:pt x="177415" y="223612"/>
                  <a:pt x="159559" y="237659"/>
                </a:cubicBezTo>
                <a:cubicBezTo>
                  <a:pt x="134665" y="257224"/>
                  <a:pt x="95709" y="226522"/>
                  <a:pt x="65587" y="241105"/>
                </a:cubicBezTo>
                <a:cubicBezTo>
                  <a:pt x="26820" y="259903"/>
                  <a:pt x="32598" y="311631"/>
                  <a:pt x="0" y="339624"/>
                </a:cubicBezTo>
                <a:cubicBezTo>
                  <a:pt x="2360" y="341478"/>
                  <a:pt x="4692" y="342738"/>
                  <a:pt x="6965" y="342883"/>
                </a:cubicBezTo>
                <a:cubicBezTo>
                  <a:pt x="18116" y="343636"/>
                  <a:pt x="13323" y="323463"/>
                  <a:pt x="34871" y="351398"/>
                </a:cubicBezTo>
                <a:cubicBezTo>
                  <a:pt x="56420" y="379348"/>
                  <a:pt x="72871" y="412410"/>
                  <a:pt x="74421" y="431525"/>
                </a:cubicBezTo>
                <a:cubicBezTo>
                  <a:pt x="75999" y="450641"/>
                  <a:pt x="84587" y="471813"/>
                  <a:pt x="90756" y="481342"/>
                </a:cubicBezTo>
                <a:cubicBezTo>
                  <a:pt x="96926" y="490857"/>
                  <a:pt x="136794" y="520168"/>
                  <a:pt x="148379" y="527394"/>
                </a:cubicBezTo>
                <a:cubicBezTo>
                  <a:pt x="159964" y="534621"/>
                  <a:pt x="207435" y="562860"/>
                  <a:pt x="233966" y="578066"/>
                </a:cubicBezTo>
                <a:cubicBezTo>
                  <a:pt x="260496" y="593257"/>
                  <a:pt x="282074" y="615849"/>
                  <a:pt x="303666" y="631040"/>
                </a:cubicBezTo>
                <a:cubicBezTo>
                  <a:pt x="325288" y="646246"/>
                  <a:pt x="341203" y="655355"/>
                  <a:pt x="360145" y="671502"/>
                </a:cubicBezTo>
                <a:cubicBezTo>
                  <a:pt x="379073" y="687634"/>
                  <a:pt x="425124" y="723520"/>
                  <a:pt x="425124" y="723520"/>
                </a:cubicBezTo>
                <a:cubicBezTo>
                  <a:pt x="425124" y="723520"/>
                  <a:pt x="455797" y="762244"/>
                  <a:pt x="461850" y="771353"/>
                </a:cubicBezTo>
                <a:cubicBezTo>
                  <a:pt x="467903" y="780462"/>
                  <a:pt x="493087" y="806804"/>
                  <a:pt x="495462" y="840967"/>
                </a:cubicBezTo>
                <a:cubicBezTo>
                  <a:pt x="497823" y="875100"/>
                  <a:pt x="499618" y="909566"/>
                  <a:pt x="497272" y="935561"/>
                </a:cubicBezTo>
                <a:cubicBezTo>
                  <a:pt x="494912" y="961570"/>
                  <a:pt x="495578" y="972765"/>
                  <a:pt x="488786" y="994835"/>
                </a:cubicBezTo>
                <a:cubicBezTo>
                  <a:pt x="481965" y="1016876"/>
                  <a:pt x="475477" y="1025710"/>
                  <a:pt x="468251" y="1040771"/>
                </a:cubicBezTo>
                <a:cubicBezTo>
                  <a:pt x="461010" y="1055817"/>
                  <a:pt x="459967" y="1080335"/>
                  <a:pt x="450134" y="1103419"/>
                </a:cubicBezTo>
                <a:cubicBezTo>
                  <a:pt x="440301" y="1126502"/>
                  <a:pt x="426529" y="1145314"/>
                  <a:pt x="422358" y="1164416"/>
                </a:cubicBezTo>
                <a:cubicBezTo>
                  <a:pt x="418173" y="1183488"/>
                  <a:pt x="418738" y="1202025"/>
                  <a:pt x="419636" y="1226137"/>
                </a:cubicBezTo>
                <a:cubicBezTo>
                  <a:pt x="420143" y="1239706"/>
                  <a:pt x="420621" y="1256041"/>
                  <a:pt x="420215" y="1272029"/>
                </a:cubicBezTo>
                <a:cubicBezTo>
                  <a:pt x="424328" y="1271928"/>
                  <a:pt x="428455" y="1271783"/>
                  <a:pt x="432568" y="1271464"/>
                </a:cubicBezTo>
                <a:cubicBezTo>
                  <a:pt x="446905" y="1270378"/>
                  <a:pt x="518387" y="1263615"/>
                  <a:pt x="510842" y="1230684"/>
                </a:cubicBezTo>
                <a:close/>
              </a:path>
            </a:pathLst>
          </a:custGeom>
          <a:solidFill>
            <a:schemeClr val="accent2"/>
          </a:solidFill>
          <a:ln cap="flat" cmpd="sng" w="25400">
            <a:solidFill>
              <a:srgbClr val="FFFFFF">
                <a:alpha val="100000"/>
              </a:srgbClr>
            </a:solidFill>
            <a:prstDash val="solid"/>
            <a:miter lim="800000"/>
          </a:ln>
        </p:spPr>
        <p:txBody>
          <a:bodyPr anchor="ctr" wrap="square">
            <a:spAutoFit/>
          </a:bodyPr>
          <a:lstStyle/>
          <a:p>
            <a:pPr algn="ctr"/>
            <a:endParaRPr lang="en-US"/>
          </a:p>
        </p:txBody>
      </p:sp>
      <p:sp>
        <p:nvSpPr>
          <p:cNvPr id="200" name="TextBox 199">
            <a:extLst>
              <a:ext uri="{FF2B5EF4-FFF2-40B4-BE49-F238E27FC236}">
                <a16:creationId xmlns:a16="http://schemas.microsoft.com/office/drawing/2014/main" id="{8AD9FD18-0B49-47D2-95D5-3B8BB670BA6B}"/>
              </a:ext>
            </a:extLst>
          </p:cNvPr>
          <p:cNvSpPr txBox="1"/>
          <p:nvPr/>
        </p:nvSpPr>
        <p:spPr>
          <a:xfrm>
            <a:off x="1498600" y="5422817"/>
            <a:ext cx="2412301" cy="461665"/>
          </a:xfrm>
          <a:prstGeom prst="rect">
            <a:avLst/>
          </a:prstGeom>
          <a:noFill/>
        </p:spPr>
        <p:txBody>
          <a:bodyPr rtlCol="0" wrap="square">
            <a:spAutoFit/>
          </a:bodyPr>
          <a:lstStyle/>
          <a:p txid="b3ae7a83dd6c4dcc4c8b673d2f571569">
            <a:pPr algn="ctr">
              <a:buClr>
                <a:srgbClr val="008CCF"/>
              </a:buClr>
            </a:pPr>
            <a:r>
              <a:rPr dirty="0" lang="nb-NO" sz="2400"/>
              <a:t>Établissement de santé</a:t>
            </a:r>
            <a:endParaRPr dirty="0" lang="en-US" sz="2400"/>
          </a:p>
        </p:txBody>
      </p:sp>
      <p:sp>
        <p:nvSpPr>
          <p:cNvPr id="201" name="TextBox 200">
            <a:extLst>
              <a:ext uri="{FF2B5EF4-FFF2-40B4-BE49-F238E27FC236}">
                <a16:creationId xmlns:a16="http://schemas.microsoft.com/office/drawing/2014/main" id="{53B33E99-3032-4766-B418-FB5A386F652A}"/>
              </a:ext>
            </a:extLst>
          </p:cNvPr>
          <p:cNvSpPr txBox="1"/>
          <p:nvPr/>
        </p:nvSpPr>
        <p:spPr>
          <a:xfrm>
            <a:off x="8006678" y="4910326"/>
            <a:ext cx="2931995" cy="461665"/>
          </a:xfrm>
          <a:prstGeom prst="rect">
            <a:avLst/>
          </a:prstGeom>
          <a:noFill/>
        </p:spPr>
        <p:txBody>
          <a:bodyPr rtlCol="0" wrap="square">
            <a:spAutoFit/>
          </a:bodyPr>
          <a:lstStyle/>
          <a:p txid="ce478d28e99bef7905f28dfacc4abaae">
            <a:pPr algn="l">
              <a:buClr>
                <a:srgbClr val="008CCF"/>
              </a:buClr>
            </a:pPr>
            <a:r>
              <a:rPr lang="nb-NO" sz="2400"/>
              <a:t>Province ou région</a:t>
            </a:r>
            <a:endParaRPr dirty="0" lang="en-US" sz="2400"/>
          </a:p>
        </p:txBody>
      </p:sp>
      <p:grpSp>
        <p:nvGrpSpPr>
          <p:cNvPr id="202" name="Group 2">
            <a:extLst>
              <a:ext uri="{FF2B5EF4-FFF2-40B4-BE49-F238E27FC236}">
                <a16:creationId xmlns:a16="http://schemas.microsoft.com/office/drawing/2014/main" id="{4E25CBC8-CC37-47D7-9BB3-DE38811BFB45}"/>
              </a:ext>
            </a:extLst>
          </p:cNvPr>
          <p:cNvGrpSpPr/>
          <p:nvPr/>
        </p:nvGrpSpPr>
        <p:grpSpPr>
          <a:xfrm>
            <a:off x="4341306" y="4296189"/>
            <a:ext cx="970983" cy="1073107"/>
            <a:chOff x="3073702" y="2755829"/>
            <a:chExt cx="6044593" cy="6680341"/>
          </a:xfrm>
          <a:noFill/>
        </p:grpSpPr>
        <p:sp>
          <p:nvSpPr>
            <p:cNvPr id="203" name="Free Form 4">
              <a:extLst>
                <a:ext uri="{FF2B5EF4-FFF2-40B4-BE49-F238E27FC236}">
                  <a16:creationId xmlns:a16="http://schemas.microsoft.com/office/drawing/2014/main" id="{D58B7355-614B-490E-BB50-4C98A6163FB4}"/>
                </a:ext>
              </a:extLst>
            </p:cNvPr>
            <p:cNvSpPr/>
            <p:nvPr/>
          </p:nvSpPr>
          <p:spPr>
            <a:xfrm>
              <a:off x="3073702" y="5137752"/>
              <a:ext cx="6044593" cy="1478799"/>
            </a:xfrm>
            <a:custGeom>
              <a:avLst/>
              <a:gdLst/>
              <a:ahLst/>
              <a:cxnLst/>
              <a:rect b="0" l="0" r="0" t="0"/>
              <a:pathLst>
                <a:path h="1478798" w="6044593">
                  <a:moveTo>
                    <a:pt x="5440134" y="0"/>
                  </a:moveTo>
                  <a:lnTo>
                    <a:pt x="604460" y="0"/>
                  </a:lnTo>
                  <a:lnTo>
                    <a:pt x="0" y="1478798"/>
                  </a:lnTo>
                  <a:lnTo>
                    <a:pt x="208617" y="1478798"/>
                  </a:lnTo>
                  <a:lnTo>
                    <a:pt x="208617" y="1478485"/>
                  </a:lnTo>
                  <a:lnTo>
                    <a:pt x="340651" y="1478485"/>
                  </a:lnTo>
                  <a:lnTo>
                    <a:pt x="1770311" y="1478485"/>
                  </a:lnTo>
                  <a:lnTo>
                    <a:pt x="2924627" y="209552"/>
                  </a:lnTo>
                  <a:lnTo>
                    <a:pt x="3022297" y="102184"/>
                  </a:lnTo>
                  <a:lnTo>
                    <a:pt x="3119967" y="209552"/>
                  </a:lnTo>
                  <a:lnTo>
                    <a:pt x="4274283" y="1478485"/>
                  </a:lnTo>
                  <a:lnTo>
                    <a:pt x="5703941" y="1478485"/>
                  </a:lnTo>
                  <a:lnTo>
                    <a:pt x="5835975" y="1478485"/>
                  </a:lnTo>
                  <a:lnTo>
                    <a:pt x="5835975" y="1478798"/>
                  </a:lnTo>
                  <a:lnTo>
                    <a:pt x="6044593" y="1478798"/>
                  </a:ln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204" name="Rectangle 5">
              <a:extLst>
                <a:ext uri="{FF2B5EF4-FFF2-40B4-BE49-F238E27FC236}">
                  <a16:creationId xmlns:a16="http://schemas.microsoft.com/office/drawing/2014/main" id="{E0C39DAF-32E8-4439-954D-8C4202223F10}"/>
                </a:ext>
              </a:extLst>
            </p:cNvPr>
            <p:cNvSpPr/>
            <p:nvPr/>
          </p:nvSpPr>
          <p:spPr>
            <a:xfrm>
              <a:off x="3073704" y="9087456"/>
              <a:ext cx="6044591" cy="348714"/>
            </a:xfrm>
            <a:prstGeom prst="rect">
              <a:avLst/>
            </a:prstGeom>
            <a:solidFill>
              <a:schemeClr val="tx2"/>
            </a:solidFill>
            <a:ln cap="flat" cmpd="sng" w="0">
              <a:noFill/>
              <a:prstDash val="solid"/>
              <a:miter lim="800000"/>
            </a:ln>
          </p:spPr>
          <p:txBody>
            <a:bodyPr anchor="ctr">
              <a:spAutoFit/>
            </a:bodyPr>
            <a:lstStyle/>
            <a:p>
              <a:pPr algn="ctr"/>
              <a:endParaRPr dirty="0" lang="en-US"/>
            </a:p>
          </p:txBody>
        </p:sp>
        <p:sp>
          <p:nvSpPr>
            <p:cNvPr id="205" name="Free Form 6">
              <a:extLst>
                <a:ext uri="{FF2B5EF4-FFF2-40B4-BE49-F238E27FC236}">
                  <a16:creationId xmlns:a16="http://schemas.microsoft.com/office/drawing/2014/main" id="{5A5B4257-E25D-44A1-8DBC-EBDCBACA6FEF}"/>
                </a:ext>
              </a:extLst>
            </p:cNvPr>
            <p:cNvSpPr/>
            <p:nvPr/>
          </p:nvSpPr>
          <p:spPr>
            <a:xfrm>
              <a:off x="5248313" y="4205895"/>
              <a:ext cx="1695374" cy="931857"/>
            </a:xfrm>
            <a:custGeom>
              <a:avLst/>
              <a:gdLst/>
              <a:ahLst/>
              <a:cxnLst/>
              <a:rect b="0" l="0" r="0" t="0"/>
              <a:pathLst>
                <a:path h="931857" w="1695374">
                  <a:moveTo>
                    <a:pt x="1695374" y="931857"/>
                  </a:moveTo>
                  <a:lnTo>
                    <a:pt x="847687" y="0"/>
                  </a:lnTo>
                  <a:lnTo>
                    <a:pt x="0" y="931857"/>
                  </a:ln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06" name="Free Form 7">
              <a:extLst>
                <a:ext uri="{FF2B5EF4-FFF2-40B4-BE49-F238E27FC236}">
                  <a16:creationId xmlns:a16="http://schemas.microsoft.com/office/drawing/2014/main" id="{94DEE771-CCEA-485A-8454-848057352845}"/>
                </a:ext>
              </a:extLst>
            </p:cNvPr>
            <p:cNvSpPr/>
            <p:nvPr/>
          </p:nvSpPr>
          <p:spPr>
            <a:xfrm>
              <a:off x="3414355" y="5436153"/>
              <a:ext cx="5363289" cy="3651303"/>
            </a:xfrm>
            <a:custGeom>
              <a:avLst/>
              <a:gdLst/>
              <a:ahLst/>
              <a:cxnLst/>
              <a:rect b="0" l="0" r="0" t="0"/>
              <a:pathLst>
                <a:path h="3651303" w="5363288">
                  <a:moveTo>
                    <a:pt x="3875246" y="1312120"/>
                  </a:moveTo>
                  <a:lnTo>
                    <a:pt x="3755423" y="1180398"/>
                  </a:lnTo>
                  <a:lnTo>
                    <a:pt x="2681644" y="0"/>
                  </a:lnTo>
                  <a:lnTo>
                    <a:pt x="1607866" y="1180398"/>
                  </a:lnTo>
                  <a:lnTo>
                    <a:pt x="1488042" y="1312120"/>
                  </a:lnTo>
                  <a:lnTo>
                    <a:pt x="0" y="1312120"/>
                  </a:lnTo>
                  <a:lnTo>
                    <a:pt x="0" y="3651303"/>
                  </a:lnTo>
                  <a:lnTo>
                    <a:pt x="2359627" y="3651303"/>
                  </a:lnTo>
                  <a:lnTo>
                    <a:pt x="2359627" y="2763393"/>
                  </a:lnTo>
                  <a:lnTo>
                    <a:pt x="3003661" y="2763393"/>
                  </a:lnTo>
                  <a:lnTo>
                    <a:pt x="3003661" y="3651303"/>
                  </a:lnTo>
                  <a:lnTo>
                    <a:pt x="5363288" y="3651303"/>
                  </a:lnTo>
                  <a:lnTo>
                    <a:pt x="5363288" y="1312120"/>
                  </a:lnTo>
                  <a:close/>
                  <a:moveTo>
                    <a:pt x="4569798" y="3469005"/>
                  </a:moveTo>
                  <a:lnTo>
                    <a:pt x="4569798" y="2708633"/>
                  </a:lnTo>
                  <a:lnTo>
                    <a:pt x="4997507" y="2708633"/>
                  </a:lnTo>
                  <a:lnTo>
                    <a:pt x="4997507" y="3469005"/>
                  </a:lnTo>
                  <a:close/>
                  <a:moveTo>
                    <a:pt x="3677237" y="2351873"/>
                  </a:moveTo>
                  <a:lnTo>
                    <a:pt x="3677237" y="1591500"/>
                  </a:lnTo>
                  <a:lnTo>
                    <a:pt x="4104946" y="1591500"/>
                  </a:lnTo>
                  <a:lnTo>
                    <a:pt x="4104946" y="2351873"/>
                  </a:lnTo>
                  <a:close/>
                  <a:moveTo>
                    <a:pt x="3677237" y="3469005"/>
                  </a:moveTo>
                  <a:lnTo>
                    <a:pt x="3677237" y="2708633"/>
                  </a:lnTo>
                  <a:lnTo>
                    <a:pt x="4104946" y="2708633"/>
                  </a:lnTo>
                  <a:lnTo>
                    <a:pt x="4104946" y="3469005"/>
                  </a:lnTo>
                  <a:close/>
                  <a:moveTo>
                    <a:pt x="2681644" y="2094085"/>
                  </a:moveTo>
                  <a:cubicBezTo>
                    <a:pt x="2346935" y="2094085"/>
                    <a:pt x="2075600" y="1822750"/>
                    <a:pt x="2075600" y="1488042"/>
                  </a:cubicBezTo>
                  <a:cubicBezTo>
                    <a:pt x="2075600" y="1153333"/>
                    <a:pt x="2346935" y="881998"/>
                    <a:pt x="2681644" y="881998"/>
                  </a:cubicBezTo>
                  <a:cubicBezTo>
                    <a:pt x="3016352" y="881998"/>
                    <a:pt x="3287687" y="1153333"/>
                    <a:pt x="3287687" y="1488042"/>
                  </a:cubicBezTo>
                  <a:cubicBezTo>
                    <a:pt x="3287687" y="1822750"/>
                    <a:pt x="3016352" y="2094085"/>
                    <a:pt x="2681644" y="2094085"/>
                  </a:cubicBezTo>
                  <a:close/>
                  <a:moveTo>
                    <a:pt x="1258343" y="2351873"/>
                  </a:moveTo>
                  <a:lnTo>
                    <a:pt x="1258343" y="1591500"/>
                  </a:lnTo>
                  <a:lnTo>
                    <a:pt x="1686052" y="1591500"/>
                  </a:lnTo>
                  <a:lnTo>
                    <a:pt x="1686052" y="2351873"/>
                  </a:lnTo>
                  <a:close/>
                  <a:moveTo>
                    <a:pt x="1258343" y="3469005"/>
                  </a:moveTo>
                  <a:lnTo>
                    <a:pt x="1258343" y="2708633"/>
                  </a:lnTo>
                  <a:lnTo>
                    <a:pt x="1686052" y="2708633"/>
                  </a:lnTo>
                  <a:lnTo>
                    <a:pt x="1686052" y="3469005"/>
                  </a:lnTo>
                  <a:close/>
                  <a:moveTo>
                    <a:pt x="365782" y="2351873"/>
                  </a:moveTo>
                  <a:lnTo>
                    <a:pt x="365782" y="1591500"/>
                  </a:lnTo>
                  <a:lnTo>
                    <a:pt x="793491" y="1591500"/>
                  </a:lnTo>
                  <a:lnTo>
                    <a:pt x="793491" y="2351873"/>
                  </a:lnTo>
                  <a:close/>
                  <a:moveTo>
                    <a:pt x="365782" y="3469005"/>
                  </a:moveTo>
                  <a:lnTo>
                    <a:pt x="365782" y="2708633"/>
                  </a:lnTo>
                  <a:lnTo>
                    <a:pt x="793491" y="2708633"/>
                  </a:lnTo>
                  <a:lnTo>
                    <a:pt x="793491" y="3469005"/>
                  </a:lnTo>
                  <a:close/>
                  <a:moveTo>
                    <a:pt x="4569798" y="2351873"/>
                  </a:moveTo>
                  <a:lnTo>
                    <a:pt x="4569798" y="1591500"/>
                  </a:lnTo>
                  <a:lnTo>
                    <a:pt x="4997507" y="1591500"/>
                  </a:lnTo>
                  <a:lnTo>
                    <a:pt x="4997507" y="2351873"/>
                  </a:lnTo>
                  <a:close/>
                </a:path>
              </a:pathLst>
            </a:custGeom>
            <a:solidFill>
              <a:schemeClr val="tx2"/>
            </a:solidFill>
            <a:ln cap="flat" cmpd="sng" w="0">
              <a:noFill/>
              <a:prstDash val="solid"/>
              <a:miter lim="800000"/>
            </a:ln>
          </p:spPr>
          <p:txBody>
            <a:bodyPr anchor="ctr">
              <a:spAutoFit/>
            </a:bodyPr>
            <a:lstStyle/>
            <a:p>
              <a:pPr algn="ctr"/>
              <a:endParaRPr dirty="0" lang="en-US"/>
            </a:p>
          </p:txBody>
        </p:sp>
        <p:sp>
          <p:nvSpPr>
            <p:cNvPr id="207" name="Free Form 8">
              <a:extLst>
                <a:ext uri="{FF2B5EF4-FFF2-40B4-BE49-F238E27FC236}">
                  <a16:creationId xmlns:a16="http://schemas.microsoft.com/office/drawing/2014/main" id="{A618E205-18E4-4E39-A844-C3AAB0B8E9D9}"/>
                </a:ext>
              </a:extLst>
            </p:cNvPr>
            <p:cNvSpPr/>
            <p:nvPr/>
          </p:nvSpPr>
          <p:spPr>
            <a:xfrm>
              <a:off x="5975846" y="6804043"/>
              <a:ext cx="240306" cy="240304"/>
            </a:xfrm>
            <a:custGeom>
              <a:avLst/>
              <a:gdLst/>
              <a:ahLst/>
              <a:cxnLst/>
              <a:rect b="0" l="0" r="0" t="0"/>
              <a:pathLst>
                <a:path h="240304" w="240306">
                  <a:moveTo>
                    <a:pt x="0" y="120152"/>
                  </a:moveTo>
                  <a:cubicBezTo>
                    <a:pt x="0" y="53792"/>
                    <a:pt x="53794" y="0"/>
                    <a:pt x="120152" y="0"/>
                  </a:cubicBezTo>
                  <a:cubicBezTo>
                    <a:pt x="186511" y="0"/>
                    <a:pt x="240306" y="53792"/>
                    <a:pt x="240306" y="120152"/>
                  </a:cubicBezTo>
                  <a:cubicBezTo>
                    <a:pt x="240306" y="186511"/>
                    <a:pt x="186511" y="240304"/>
                    <a:pt x="120152" y="240304"/>
                  </a:cubicBezTo>
                  <a:cubicBezTo>
                    <a:pt x="53794" y="240304"/>
                    <a:pt x="0" y="186511"/>
                    <a:pt x="0" y="120152"/>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8" name="Free Form 9">
              <a:extLst>
                <a:ext uri="{FF2B5EF4-FFF2-40B4-BE49-F238E27FC236}">
                  <a16:creationId xmlns:a16="http://schemas.microsoft.com/office/drawing/2014/main" id="{4FB456CB-60FD-495F-88AB-46BBBE3AC4E3}"/>
                </a:ext>
              </a:extLst>
            </p:cNvPr>
            <p:cNvSpPr/>
            <p:nvPr/>
          </p:nvSpPr>
          <p:spPr>
            <a:xfrm>
              <a:off x="6029981" y="6415857"/>
              <a:ext cx="132036" cy="574354"/>
            </a:xfrm>
            <a:custGeom>
              <a:avLst/>
              <a:gdLst/>
              <a:ahLst/>
              <a:cxnLst/>
              <a:rect b="0" l="0" r="0" t="0"/>
              <a:pathLst>
                <a:path h="574354" w="132035">
                  <a:moveTo>
                    <a:pt x="66017" y="574354"/>
                  </a:moveTo>
                  <a:cubicBezTo>
                    <a:pt x="29556" y="574354"/>
                    <a:pt x="0" y="544797"/>
                    <a:pt x="0" y="508338"/>
                  </a:cubicBezTo>
                  <a:lnTo>
                    <a:pt x="0" y="66017"/>
                  </a:lnTo>
                  <a:cubicBezTo>
                    <a:pt x="0" y="29556"/>
                    <a:pt x="29556" y="0"/>
                    <a:pt x="66017" y="0"/>
                  </a:cubicBezTo>
                  <a:cubicBezTo>
                    <a:pt x="102478" y="0"/>
                    <a:pt x="132035" y="29556"/>
                    <a:pt x="132035" y="66017"/>
                  </a:cubicBezTo>
                  <a:lnTo>
                    <a:pt x="132035" y="508338"/>
                  </a:lnTo>
                  <a:cubicBezTo>
                    <a:pt x="132035" y="544797"/>
                    <a:pt x="102478" y="574354"/>
                    <a:pt x="66017" y="574354"/>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9" name="Free Form 10">
              <a:extLst>
                <a:ext uri="{FF2B5EF4-FFF2-40B4-BE49-F238E27FC236}">
                  <a16:creationId xmlns:a16="http://schemas.microsoft.com/office/drawing/2014/main" id="{DB7D69F2-7E01-434A-AEB5-A1945393F3C1}"/>
                </a:ext>
              </a:extLst>
            </p:cNvPr>
            <p:cNvSpPr/>
            <p:nvPr/>
          </p:nvSpPr>
          <p:spPr>
            <a:xfrm>
              <a:off x="6029981" y="6858176"/>
              <a:ext cx="397426" cy="132035"/>
            </a:xfrm>
            <a:custGeom>
              <a:avLst/>
              <a:gdLst/>
              <a:ahLst/>
              <a:cxnLst/>
              <a:rect b="0" l="0" r="0" t="0"/>
              <a:pathLst>
                <a:path h="132035" w="397426">
                  <a:moveTo>
                    <a:pt x="331409" y="132035"/>
                  </a:moveTo>
                  <a:lnTo>
                    <a:pt x="66017" y="132035"/>
                  </a:lnTo>
                  <a:cubicBezTo>
                    <a:pt x="29556" y="132035"/>
                    <a:pt x="0" y="102478"/>
                    <a:pt x="0" y="66019"/>
                  </a:cubicBezTo>
                  <a:cubicBezTo>
                    <a:pt x="0" y="29558"/>
                    <a:pt x="29556" y="0"/>
                    <a:pt x="66017" y="0"/>
                  </a:cubicBezTo>
                  <a:lnTo>
                    <a:pt x="331409" y="0"/>
                  </a:lnTo>
                  <a:cubicBezTo>
                    <a:pt x="367870" y="0"/>
                    <a:pt x="397426" y="29558"/>
                    <a:pt x="397426" y="66019"/>
                  </a:cubicBezTo>
                  <a:cubicBezTo>
                    <a:pt x="397426" y="102478"/>
                    <a:pt x="367870" y="132035"/>
                    <a:pt x="331409" y="132035"/>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10" name="Free Form 11">
              <a:extLst>
                <a:ext uri="{FF2B5EF4-FFF2-40B4-BE49-F238E27FC236}">
                  <a16:creationId xmlns:a16="http://schemas.microsoft.com/office/drawing/2014/main" id="{9748D1DF-B46D-4230-AE9A-1433A8E081F5}"/>
                </a:ext>
              </a:extLst>
            </p:cNvPr>
            <p:cNvSpPr/>
            <p:nvPr/>
          </p:nvSpPr>
          <p:spPr>
            <a:xfrm>
              <a:off x="6029981" y="2755829"/>
              <a:ext cx="132036" cy="1616116"/>
            </a:xfrm>
            <a:custGeom>
              <a:avLst/>
              <a:gdLst/>
              <a:ahLst/>
              <a:cxnLst/>
              <a:rect b="0" l="0" r="0" t="0"/>
              <a:pathLst>
                <a:path h="1616115" w="132035">
                  <a:moveTo>
                    <a:pt x="66017" y="1616115"/>
                  </a:moveTo>
                  <a:cubicBezTo>
                    <a:pt x="29556" y="1616115"/>
                    <a:pt x="0" y="1586558"/>
                    <a:pt x="0" y="1550097"/>
                  </a:cubicBezTo>
                  <a:lnTo>
                    <a:pt x="0" y="66017"/>
                  </a:lnTo>
                  <a:cubicBezTo>
                    <a:pt x="0" y="29556"/>
                    <a:pt x="29556" y="0"/>
                    <a:pt x="66017" y="0"/>
                  </a:cubicBezTo>
                  <a:cubicBezTo>
                    <a:pt x="102478" y="0"/>
                    <a:pt x="132035" y="29556"/>
                    <a:pt x="132035" y="66017"/>
                  </a:cubicBezTo>
                  <a:lnTo>
                    <a:pt x="132035" y="1550097"/>
                  </a:lnTo>
                  <a:cubicBezTo>
                    <a:pt x="132035" y="1586558"/>
                    <a:pt x="102478" y="1616115"/>
                    <a:pt x="66017" y="1616115"/>
                  </a:cubicBez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11" name="Free Form 12">
              <a:extLst>
                <a:ext uri="{FF2B5EF4-FFF2-40B4-BE49-F238E27FC236}">
                  <a16:creationId xmlns:a16="http://schemas.microsoft.com/office/drawing/2014/main" id="{6235DC2E-9AC3-4C94-84D2-9A2EC958D30F}"/>
                </a:ext>
              </a:extLst>
            </p:cNvPr>
            <p:cNvSpPr/>
            <p:nvPr/>
          </p:nvSpPr>
          <p:spPr>
            <a:xfrm>
              <a:off x="6096000" y="2785871"/>
              <a:ext cx="1437773" cy="1334209"/>
            </a:xfrm>
            <a:custGeom>
              <a:avLst/>
              <a:gdLst/>
              <a:ahLst/>
              <a:cxnLst/>
              <a:rect b="0" l="0" r="0" t="0"/>
              <a:pathLst>
                <a:path h="1334208" w="1437772">
                  <a:moveTo>
                    <a:pt x="1437772" y="288069"/>
                  </a:moveTo>
                  <a:cubicBezTo>
                    <a:pt x="958515" y="576136"/>
                    <a:pt x="479257" y="0"/>
                    <a:pt x="0" y="288069"/>
                  </a:cubicBezTo>
                  <a:lnTo>
                    <a:pt x="0" y="1046141"/>
                  </a:lnTo>
                  <a:cubicBezTo>
                    <a:pt x="479257" y="758074"/>
                    <a:pt x="958515" y="1334208"/>
                    <a:pt x="1437772" y="1046141"/>
                  </a:cubicBezTo>
                  <a:close/>
                </a:path>
              </a:pathLst>
            </a:custGeom>
            <a:solidFill>
              <a:schemeClr val="accent1"/>
            </a:solidFill>
            <a:ln cap="flat" cmpd="sng" w="0">
              <a:noFill/>
              <a:prstDash val="solid"/>
              <a:miter lim="800000"/>
            </a:ln>
          </p:spPr>
          <p:txBody>
            <a:bodyPr anchor="ctr">
              <a:spAutoFit/>
            </a:bodyPr>
            <a:lstStyle/>
            <a:p>
              <a:pPr algn="ctr"/>
              <a:endParaRPr lang="en-US"/>
            </a:p>
          </p:txBody>
        </p:sp>
      </p:grpSp>
      <p:sp>
        <p:nvSpPr>
          <p:cNvPr id="212" name="TextBox 211">
            <a:extLst>
              <a:ext uri="{FF2B5EF4-FFF2-40B4-BE49-F238E27FC236}">
                <a16:creationId xmlns:a16="http://schemas.microsoft.com/office/drawing/2014/main" id="{D41E4DCD-778C-4DDA-8D09-84AC5D98D85F}"/>
              </a:ext>
            </a:extLst>
          </p:cNvPr>
          <p:cNvSpPr txBox="1"/>
          <p:nvPr/>
        </p:nvSpPr>
        <p:spPr>
          <a:xfrm>
            <a:off x="4131183" y="5422817"/>
            <a:ext cx="1395225" cy="461665"/>
          </a:xfrm>
          <a:prstGeom prst="rect">
            <a:avLst/>
          </a:prstGeom>
          <a:noFill/>
        </p:spPr>
        <p:txBody>
          <a:bodyPr rtlCol="0" wrap="square">
            <a:spAutoFit/>
          </a:bodyPr>
          <a:lstStyle/>
          <a:p txid="b640d8d7aaba9700f9e8d7f5c788cc33">
            <a:pPr algn="ctr">
              <a:buClr>
                <a:srgbClr val="008CCF"/>
              </a:buClr>
            </a:pPr>
            <a:r>
              <a:rPr dirty="0" lang="nb-NO" sz="2400"/>
              <a:t>École</a:t>
            </a:r>
            <a:endParaRPr dirty="0" lang="en-US" sz="2400"/>
          </a:p>
        </p:txBody>
      </p:sp>
      <p:cxnSp>
        <p:nvCxnSpPr>
          <p:cNvPr id="213" name="Connector: Elbow 212">
            <a:extLst>
              <a:ext uri="{FF2B5EF4-FFF2-40B4-BE49-F238E27FC236}">
                <a16:creationId xmlns:a16="http://schemas.microsoft.com/office/drawing/2014/main" id="{70A65B13-9F40-4DDF-9A1D-F80C4D656B55}"/>
              </a:ext>
            </a:extLst>
          </p:cNvPr>
          <p:cNvCxnSpPr>
            <a:cxnSpLocks/>
            <a:stCxn id="10" idx="2"/>
            <a:endCxn id="22" idx="0"/>
          </p:cNvCxnSpPr>
          <p:nvPr/>
        </p:nvCxnSpPr>
        <p:spPr>
          <a:xfrm rot="5400000">
            <a:off x="4694010" y="2194754"/>
            <a:ext cx="444647" cy="2359335"/>
          </a:xfrm>
          <a:prstGeom prst="bentConnector3">
            <a:avLst>
              <a:gd fmla="val 4134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73297445"/>
      </p:ext>
    </p:extLst>
  </p:cSld>
  <p:clrMapOvr>
    <a:masterClrMapping/>
  </p:clrMapOvr>
  <mc:AlternateContent xmlns:mc="http://schemas.openxmlformats.org/markup-compatibility/2006" xmlns:p159="http://schemas.microsoft.com/office/powerpoint/2015/09/main">
    <mc:Choice Requires="p159">
      <p:transition advTm="31668">
        <p159:morph option="byObject"/>
      </p:transition>
    </mc:Choice>
    <mc:Fallback xmlns="">
      <p:transition advTm="3166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213"/>
                                        </p:tgtEl>
                                        <p:attrNameLst>
                                          <p:attrName>style.visibility</p:attrName>
                                        </p:attrNameLst>
                                      </p:cBhvr>
                                      <p:to>
                                        <p:strVal val="visible"/>
                                      </p:to>
                                    </p:set>
                                    <p:animEffect filter="wipe(right)" transition="in">
                                      <p:cBhvr>
                                        <p:cTn dur="500" id="7"/>
                                        <p:tgtEl>
                                          <p:spTgt spid="213"/>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2"/>
                                        </p:tgtEl>
                                        <p:attrNameLst>
                                          <p:attrName>style.visibility</p:attrName>
                                        </p:attrNameLst>
                                      </p:cBhvr>
                                      <p:to>
                                        <p:strVal val="visible"/>
                                      </p:to>
                                    </p:set>
                                    <p:animEffect filter="fade" transition="in">
                                      <p:cBhvr>
                                        <p:cTn dur="250" id="11"/>
                                        <p:tgtEl>
                                          <p:spTgt spid="22"/>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22" presetSubtype="8">
                                  <p:stCondLst>
                                    <p:cond delay="0"/>
                                  </p:stCondLst>
                                  <p:childTnLst>
                                    <p:set>
                                      <p:cBhvr>
                                        <p:cTn dur="1" fill="hold" id="15">
                                          <p:stCondLst>
                                            <p:cond delay="0"/>
                                          </p:stCondLst>
                                        </p:cTn>
                                        <p:tgtEl>
                                          <p:spTgt spid="24"/>
                                        </p:tgtEl>
                                        <p:attrNameLst>
                                          <p:attrName>style.visibility</p:attrName>
                                        </p:attrNameLst>
                                      </p:cBhvr>
                                      <p:to>
                                        <p:strVal val="visible"/>
                                      </p:to>
                                    </p:set>
                                    <p:animEffect filter="wipe(left)" transition="in">
                                      <p:cBhvr>
                                        <p:cTn dur="500" id="16"/>
                                        <p:tgtEl>
                                          <p:spTgt spid="24"/>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25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4">
                                  <p:stCondLst>
                                    <p:cond delay="0"/>
                                  </p:stCondLst>
                                  <p:childTnLst>
                                    <p:set>
                                      <p:cBhvr>
                                        <p:cTn dur="1" fill="hold" id="24">
                                          <p:stCondLst>
                                            <p:cond delay="0"/>
                                          </p:stCondLst>
                                        </p:cTn>
                                        <p:tgtEl>
                                          <p:spTgt spid="7"/>
                                        </p:tgtEl>
                                        <p:attrNameLst>
                                          <p:attrName>style.visibility</p:attrName>
                                        </p:attrNameLst>
                                      </p:cBhvr>
                                      <p:to>
                                        <p:strVal val="visible"/>
                                      </p:to>
                                    </p:set>
                                    <p:anim calcmode="lin" valueType="num">
                                      <p:cBhvr additive="base">
                                        <p:cTn dur="500" fill="hold" id="25"/>
                                        <p:tgtEl>
                                          <p:spTgt spid="7"/>
                                        </p:tgtEl>
                                        <p:attrNameLst>
                                          <p:attrName>ppt_x</p:attrName>
                                        </p:attrNameLst>
                                      </p:cBhvr>
                                      <p:tavLst>
                                        <p:tav tm="0">
                                          <p:val>
                                            <p:strVal val="#ppt_x"/>
                                          </p:val>
                                        </p:tav>
                                        <p:tav tm="100000">
                                          <p:val>
                                            <p:strVal val="#ppt_x"/>
                                          </p:val>
                                        </p:tav>
                                      </p:tavLst>
                                    </p:anim>
                                    <p:anim calcmode="lin" valueType="num">
                                      <p:cBhvr additive="base">
                                        <p:cTn dur="500" fill="hold" id="26"/>
                                        <p:tgtEl>
                                          <p:spTgt spid="7"/>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200"/>
                                        </p:tgtEl>
                                        <p:attrNameLst>
                                          <p:attrName>style.visibility</p:attrName>
                                        </p:attrNameLst>
                                      </p:cBhvr>
                                      <p:to>
                                        <p:strVal val="visible"/>
                                      </p:to>
                                    </p:set>
                                    <p:anim calcmode="lin" valueType="num">
                                      <p:cBhvr additive="base">
                                        <p:cTn dur="500" fill="hold" id="29"/>
                                        <p:tgtEl>
                                          <p:spTgt spid="200"/>
                                        </p:tgtEl>
                                        <p:attrNameLst>
                                          <p:attrName>ppt_x</p:attrName>
                                        </p:attrNameLst>
                                      </p:cBhvr>
                                      <p:tavLst>
                                        <p:tav tm="0">
                                          <p:val>
                                            <p:strVal val="#ppt_x"/>
                                          </p:val>
                                        </p:tav>
                                        <p:tav tm="100000">
                                          <p:val>
                                            <p:strVal val="#ppt_x"/>
                                          </p:val>
                                        </p:tav>
                                      </p:tavLst>
                                    </p:anim>
                                    <p:anim calcmode="lin" valueType="num">
                                      <p:cBhvr additive="base">
                                        <p:cTn dur="500" fill="hold" id="30"/>
                                        <p:tgtEl>
                                          <p:spTgt spid="200"/>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 presetSubtype="4">
                                  <p:stCondLst>
                                    <p:cond delay="0"/>
                                  </p:stCondLst>
                                  <p:childTnLst>
                                    <p:set>
                                      <p:cBhvr>
                                        <p:cTn dur="1" fill="hold" id="34">
                                          <p:stCondLst>
                                            <p:cond delay="0"/>
                                          </p:stCondLst>
                                        </p:cTn>
                                        <p:tgtEl>
                                          <p:spTgt spid="202"/>
                                        </p:tgtEl>
                                        <p:attrNameLst>
                                          <p:attrName>style.visibility</p:attrName>
                                        </p:attrNameLst>
                                      </p:cBhvr>
                                      <p:to>
                                        <p:strVal val="visible"/>
                                      </p:to>
                                    </p:set>
                                    <p:anim calcmode="lin" valueType="num">
                                      <p:cBhvr additive="base">
                                        <p:cTn dur="500" fill="hold" id="35"/>
                                        <p:tgtEl>
                                          <p:spTgt spid="202"/>
                                        </p:tgtEl>
                                        <p:attrNameLst>
                                          <p:attrName>ppt_x</p:attrName>
                                        </p:attrNameLst>
                                      </p:cBhvr>
                                      <p:tavLst>
                                        <p:tav tm="0">
                                          <p:val>
                                            <p:strVal val="#ppt_x"/>
                                          </p:val>
                                        </p:tav>
                                        <p:tav tm="100000">
                                          <p:val>
                                            <p:strVal val="#ppt_x"/>
                                          </p:val>
                                        </p:tav>
                                      </p:tavLst>
                                    </p:anim>
                                    <p:anim calcmode="lin" valueType="num">
                                      <p:cBhvr additive="base">
                                        <p:cTn dur="500" fill="hold" id="36"/>
                                        <p:tgtEl>
                                          <p:spTgt spid="202"/>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212"/>
                                        </p:tgtEl>
                                        <p:attrNameLst>
                                          <p:attrName>style.visibility</p:attrName>
                                        </p:attrNameLst>
                                      </p:cBhvr>
                                      <p:to>
                                        <p:strVal val="visible"/>
                                      </p:to>
                                    </p:set>
                                    <p:anim calcmode="lin" valueType="num">
                                      <p:cBhvr additive="base">
                                        <p:cTn dur="500" fill="hold" id="39"/>
                                        <p:tgtEl>
                                          <p:spTgt spid="212"/>
                                        </p:tgtEl>
                                        <p:attrNameLst>
                                          <p:attrName>ppt_x</p:attrName>
                                        </p:attrNameLst>
                                      </p:cBhvr>
                                      <p:tavLst>
                                        <p:tav tm="0">
                                          <p:val>
                                            <p:strVal val="#ppt_x"/>
                                          </p:val>
                                        </p:tav>
                                        <p:tav tm="100000">
                                          <p:val>
                                            <p:strVal val="#ppt_x"/>
                                          </p:val>
                                        </p:tav>
                                      </p:tavLst>
                                    </p:anim>
                                    <p:anim calcmode="lin" valueType="num">
                                      <p:cBhvr additive="base">
                                        <p:cTn dur="500" fill="hold" id="40"/>
                                        <p:tgtEl>
                                          <p:spTgt spid="212"/>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 presetSubtype="4">
                                  <p:stCondLst>
                                    <p:cond delay="0"/>
                                  </p:stCondLst>
                                  <p:childTnLst>
                                    <p:set>
                                      <p:cBhvr>
                                        <p:cTn dur="1" fill="hold" id="44">
                                          <p:stCondLst>
                                            <p:cond delay="0"/>
                                          </p:stCondLst>
                                        </p:cTn>
                                        <p:tgtEl>
                                          <p:spTgt spid="25"/>
                                        </p:tgtEl>
                                        <p:attrNameLst>
                                          <p:attrName>style.visibility</p:attrName>
                                        </p:attrNameLst>
                                      </p:cBhvr>
                                      <p:to>
                                        <p:strVal val="visible"/>
                                      </p:to>
                                    </p:set>
                                    <p:anim calcmode="lin" valueType="num">
                                      <p:cBhvr additive="base">
                                        <p:cTn dur="500" fill="hold" id="45"/>
                                        <p:tgtEl>
                                          <p:spTgt spid="25"/>
                                        </p:tgtEl>
                                        <p:attrNameLst>
                                          <p:attrName>ppt_x</p:attrName>
                                        </p:attrNameLst>
                                      </p:cBhvr>
                                      <p:tavLst>
                                        <p:tav tm="0">
                                          <p:val>
                                            <p:strVal val="#ppt_x"/>
                                          </p:val>
                                        </p:tav>
                                        <p:tav tm="100000">
                                          <p:val>
                                            <p:strVal val="#ppt_x"/>
                                          </p:val>
                                        </p:tav>
                                      </p:tavLst>
                                    </p:anim>
                                    <p:anim calcmode="lin" valueType="num">
                                      <p:cBhvr additive="base">
                                        <p:cTn dur="500" fill="hold" id="46"/>
                                        <p:tgtEl>
                                          <p:spTgt spid="25"/>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99"/>
                                        </p:tgtEl>
                                        <p:attrNameLst>
                                          <p:attrName>style.visibility</p:attrName>
                                        </p:attrNameLst>
                                      </p:cBhvr>
                                      <p:to>
                                        <p:strVal val="visible"/>
                                      </p:to>
                                    </p:set>
                                    <p:animEffect filter="fade" transition="in">
                                      <p:cBhvr>
                                        <p:cTn dur="500" id="51"/>
                                        <p:tgtEl>
                                          <p:spTgt spid="199"/>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201"/>
                                        </p:tgtEl>
                                        <p:attrNameLst>
                                          <p:attrName>style.visibility</p:attrName>
                                        </p:attrNameLst>
                                      </p:cBhvr>
                                      <p:to>
                                        <p:strVal val="visible"/>
                                      </p:to>
                                    </p:set>
                                    <p:animEffect filter="fade" transition="in">
                                      <p:cBhvr>
                                        <p:cTn dur="500" id="54"/>
                                        <p:tgtEl>
                                          <p:spTgt spid="2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grpId="0" spid="23"/>
      <p:bldP animBg="1" grpId="0" spid="199"/>
      <p:bldP grpId="0" spid="200"/>
      <p:bldP grpId="0" spid="201"/>
      <p:bldP grpId="0" spid="2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5" name="Districts">
            <a:extLst>
              <a:ext uri="{FF2B5EF4-FFF2-40B4-BE49-F238E27FC236}">
                <a16:creationId xmlns:a16="http://schemas.microsoft.com/office/drawing/2014/main" id="{B08C5667-1416-424C-8353-F02F1F2F7FA6}"/>
              </a:ext>
            </a:extLst>
          </p:cNvPr>
          <p:cNvGrpSpPr/>
          <p:nvPr/>
        </p:nvGrpSpPr>
        <p:grpSpPr>
          <a:xfrm>
            <a:off x="4290421" y="2165696"/>
            <a:ext cx="3215390" cy="3847536"/>
            <a:chOff x="902498" y="1034143"/>
            <a:chExt cx="8395869" cy="10046497"/>
          </a:xfrm>
          <a:noFill/>
        </p:grpSpPr>
        <p:sp>
          <p:nvSpPr>
            <p:cNvPr id="556" name="Free Form 3">
              <a:extLst>
                <a:ext uri="{FF2B5EF4-FFF2-40B4-BE49-F238E27FC236}">
                  <a16:creationId xmlns:a16="http://schemas.microsoft.com/office/drawing/2014/main" id="{F1E0AD64-3911-463A-BC9E-1AF3A0B4150A}"/>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557" name="Free Form 4">
              <a:extLst>
                <a:ext uri="{FF2B5EF4-FFF2-40B4-BE49-F238E27FC236}">
                  <a16:creationId xmlns:a16="http://schemas.microsoft.com/office/drawing/2014/main" id="{7ADC0E83-9EBF-4B9A-989F-A9B21728256C}"/>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58" name="Free Form 5">
              <a:extLst>
                <a:ext uri="{FF2B5EF4-FFF2-40B4-BE49-F238E27FC236}">
                  <a16:creationId xmlns:a16="http://schemas.microsoft.com/office/drawing/2014/main" id="{33F63268-43C4-4491-B596-0DC9948B7470}"/>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59" name="Free Form 6">
              <a:extLst>
                <a:ext uri="{FF2B5EF4-FFF2-40B4-BE49-F238E27FC236}">
                  <a16:creationId xmlns:a16="http://schemas.microsoft.com/office/drawing/2014/main" id="{5BAB41DF-3028-4CB9-A229-1FD5ED6C7623}"/>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0" name="Free Form 7">
              <a:extLst>
                <a:ext uri="{FF2B5EF4-FFF2-40B4-BE49-F238E27FC236}">
                  <a16:creationId xmlns:a16="http://schemas.microsoft.com/office/drawing/2014/main" id="{E7DC2B8D-9415-41BF-96D2-6F27D825EE41}"/>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1" name="Free Form 8">
              <a:extLst>
                <a:ext uri="{FF2B5EF4-FFF2-40B4-BE49-F238E27FC236}">
                  <a16:creationId xmlns:a16="http://schemas.microsoft.com/office/drawing/2014/main" id="{8275A0CD-67E9-49A6-B444-C13B1219EA7D}"/>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62" name="Free Form 9">
              <a:extLst>
                <a:ext uri="{FF2B5EF4-FFF2-40B4-BE49-F238E27FC236}">
                  <a16:creationId xmlns:a16="http://schemas.microsoft.com/office/drawing/2014/main" id="{0D059708-F574-4B98-8456-B594C7784023}"/>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63" name="Free Form 10">
              <a:extLst>
                <a:ext uri="{FF2B5EF4-FFF2-40B4-BE49-F238E27FC236}">
                  <a16:creationId xmlns:a16="http://schemas.microsoft.com/office/drawing/2014/main" id="{D4F5D382-FEA8-40EE-AF91-976EAEA1950B}"/>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4" name="Free Form 11">
              <a:extLst>
                <a:ext uri="{FF2B5EF4-FFF2-40B4-BE49-F238E27FC236}">
                  <a16:creationId xmlns:a16="http://schemas.microsoft.com/office/drawing/2014/main" id="{320CA980-1765-4D6D-8106-BE78E52E03DC}"/>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65" name="Free Form 12">
              <a:extLst>
                <a:ext uri="{FF2B5EF4-FFF2-40B4-BE49-F238E27FC236}">
                  <a16:creationId xmlns:a16="http://schemas.microsoft.com/office/drawing/2014/main" id="{26AB3DEC-FC6B-4E0F-80C3-829067EE84C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6" name="Free Form 13">
              <a:extLst>
                <a:ext uri="{FF2B5EF4-FFF2-40B4-BE49-F238E27FC236}">
                  <a16:creationId xmlns:a16="http://schemas.microsoft.com/office/drawing/2014/main" id="{D30F4912-6482-4DB3-B798-ECE33BC6C7B6}"/>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7" name="Free Form 14">
              <a:extLst>
                <a:ext uri="{FF2B5EF4-FFF2-40B4-BE49-F238E27FC236}">
                  <a16:creationId xmlns:a16="http://schemas.microsoft.com/office/drawing/2014/main" id="{DE142F79-4C51-4C35-9F70-98F11579D9BF}"/>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68" name="Free Form 15">
              <a:extLst>
                <a:ext uri="{FF2B5EF4-FFF2-40B4-BE49-F238E27FC236}">
                  <a16:creationId xmlns:a16="http://schemas.microsoft.com/office/drawing/2014/main" id="{F3D94500-9EDD-494E-AA10-82B4E75789BD}"/>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9" name="Free Form 16">
              <a:extLst>
                <a:ext uri="{FF2B5EF4-FFF2-40B4-BE49-F238E27FC236}">
                  <a16:creationId xmlns:a16="http://schemas.microsoft.com/office/drawing/2014/main" id="{1EB13F17-6415-4D9F-A657-16CDA8F24FD0}"/>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0" name="Free Form 17">
              <a:extLst>
                <a:ext uri="{FF2B5EF4-FFF2-40B4-BE49-F238E27FC236}">
                  <a16:creationId xmlns:a16="http://schemas.microsoft.com/office/drawing/2014/main" id="{45E7C8A6-E2AD-4642-B668-75D71B2A2CA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1" name="Free Form 18">
              <a:extLst>
                <a:ext uri="{FF2B5EF4-FFF2-40B4-BE49-F238E27FC236}">
                  <a16:creationId xmlns:a16="http://schemas.microsoft.com/office/drawing/2014/main" id="{D4887BCF-90E7-414D-9075-3D64A84AFA25}"/>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72" name="Free Form 19">
              <a:extLst>
                <a:ext uri="{FF2B5EF4-FFF2-40B4-BE49-F238E27FC236}">
                  <a16:creationId xmlns:a16="http://schemas.microsoft.com/office/drawing/2014/main" id="{85F2E683-3562-48F3-ABEA-5C4396FAEF0D}"/>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3" name="Free Form 20">
              <a:extLst>
                <a:ext uri="{FF2B5EF4-FFF2-40B4-BE49-F238E27FC236}">
                  <a16:creationId xmlns:a16="http://schemas.microsoft.com/office/drawing/2014/main" id="{0AB0BB27-8806-4217-8544-471CE6B1C7B3}"/>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74" name="Free Form 21">
              <a:extLst>
                <a:ext uri="{FF2B5EF4-FFF2-40B4-BE49-F238E27FC236}">
                  <a16:creationId xmlns:a16="http://schemas.microsoft.com/office/drawing/2014/main" id="{1E8E1635-C296-4E35-BAE3-BC0F9733354B}"/>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75" name="Free Form 22">
              <a:extLst>
                <a:ext uri="{FF2B5EF4-FFF2-40B4-BE49-F238E27FC236}">
                  <a16:creationId xmlns:a16="http://schemas.microsoft.com/office/drawing/2014/main" id="{1178103B-D1D8-4967-857A-9AEFF721344E}"/>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6" name="Free Form 23">
              <a:extLst>
                <a:ext uri="{FF2B5EF4-FFF2-40B4-BE49-F238E27FC236}">
                  <a16:creationId xmlns:a16="http://schemas.microsoft.com/office/drawing/2014/main" id="{0B93C4F5-9F36-4305-906D-CFB4C2AF8BAB}"/>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577" name="Free Form 24">
              <a:extLst>
                <a:ext uri="{FF2B5EF4-FFF2-40B4-BE49-F238E27FC236}">
                  <a16:creationId xmlns:a16="http://schemas.microsoft.com/office/drawing/2014/main" id="{91168954-0036-4D5D-A682-C74009D62B8A}"/>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578" name="Free Form 25">
              <a:extLst>
                <a:ext uri="{FF2B5EF4-FFF2-40B4-BE49-F238E27FC236}">
                  <a16:creationId xmlns:a16="http://schemas.microsoft.com/office/drawing/2014/main" id="{BB0E708E-9A58-42B5-B6D0-565A5AA57A3F}"/>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579" name="Free Form 26">
              <a:extLst>
                <a:ext uri="{FF2B5EF4-FFF2-40B4-BE49-F238E27FC236}">
                  <a16:creationId xmlns:a16="http://schemas.microsoft.com/office/drawing/2014/main" id="{FD2F5B40-2B9B-4C65-8901-354C0C7D714F}"/>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0" name="Free Form 27">
              <a:extLst>
                <a:ext uri="{FF2B5EF4-FFF2-40B4-BE49-F238E27FC236}">
                  <a16:creationId xmlns:a16="http://schemas.microsoft.com/office/drawing/2014/main" id="{7B13D034-9277-44DB-8DA9-CB96D4613901}"/>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581" name="Free Form 28">
              <a:extLst>
                <a:ext uri="{FF2B5EF4-FFF2-40B4-BE49-F238E27FC236}">
                  <a16:creationId xmlns:a16="http://schemas.microsoft.com/office/drawing/2014/main" id="{89A12501-0CA5-444C-9DC1-4FF693086B13}"/>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82" name="Free Form 29">
              <a:extLst>
                <a:ext uri="{FF2B5EF4-FFF2-40B4-BE49-F238E27FC236}">
                  <a16:creationId xmlns:a16="http://schemas.microsoft.com/office/drawing/2014/main" id="{384E4C46-5FA0-458B-930D-671DD2D06EEF}"/>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583" name="Free Form 30">
              <a:extLst>
                <a:ext uri="{FF2B5EF4-FFF2-40B4-BE49-F238E27FC236}">
                  <a16:creationId xmlns:a16="http://schemas.microsoft.com/office/drawing/2014/main" id="{450C11C2-A8D7-4F4A-ACA8-4CC67184DF79}"/>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584" name="Free Form 31">
              <a:extLst>
                <a:ext uri="{FF2B5EF4-FFF2-40B4-BE49-F238E27FC236}">
                  <a16:creationId xmlns:a16="http://schemas.microsoft.com/office/drawing/2014/main" id="{2E94607A-98A7-4E52-ADD4-39C5B761DBCC}"/>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585" name="Free Form 32">
              <a:extLst>
                <a:ext uri="{FF2B5EF4-FFF2-40B4-BE49-F238E27FC236}">
                  <a16:creationId xmlns:a16="http://schemas.microsoft.com/office/drawing/2014/main" id="{91B28CCE-D8F5-4025-8753-D572698697C5}"/>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586" name="Free Form 33">
              <a:extLst>
                <a:ext uri="{FF2B5EF4-FFF2-40B4-BE49-F238E27FC236}">
                  <a16:creationId xmlns:a16="http://schemas.microsoft.com/office/drawing/2014/main" id="{94881346-E193-49DE-9180-A8BD819F58F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7" name="Free Form 34">
              <a:extLst>
                <a:ext uri="{FF2B5EF4-FFF2-40B4-BE49-F238E27FC236}">
                  <a16:creationId xmlns:a16="http://schemas.microsoft.com/office/drawing/2014/main" id="{AD35760E-F727-468A-86C5-A6346B0750D9}"/>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8" name="Free Form 35">
              <a:extLst>
                <a:ext uri="{FF2B5EF4-FFF2-40B4-BE49-F238E27FC236}">
                  <a16:creationId xmlns:a16="http://schemas.microsoft.com/office/drawing/2014/main" id="{21EC3F64-64AD-485E-882C-5E1730E6959A}"/>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9" name="Free Form 36">
              <a:extLst>
                <a:ext uri="{FF2B5EF4-FFF2-40B4-BE49-F238E27FC236}">
                  <a16:creationId xmlns:a16="http://schemas.microsoft.com/office/drawing/2014/main" id="{2891FCEE-C4CF-4DCE-ABBF-DD282B13AF93}"/>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590" name="Free Form 37">
              <a:extLst>
                <a:ext uri="{FF2B5EF4-FFF2-40B4-BE49-F238E27FC236}">
                  <a16:creationId xmlns:a16="http://schemas.microsoft.com/office/drawing/2014/main" id="{72F1E8E8-8267-400E-8DC0-0E50FC58D8DE}"/>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591" name="Free Form 38">
              <a:extLst>
                <a:ext uri="{FF2B5EF4-FFF2-40B4-BE49-F238E27FC236}">
                  <a16:creationId xmlns:a16="http://schemas.microsoft.com/office/drawing/2014/main" id="{A1636B35-A6B8-4148-9695-AA86943E6601}"/>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2" name="Free Form 39">
              <a:extLst>
                <a:ext uri="{FF2B5EF4-FFF2-40B4-BE49-F238E27FC236}">
                  <a16:creationId xmlns:a16="http://schemas.microsoft.com/office/drawing/2014/main" id="{649A191F-191D-4271-A437-07280B020252}"/>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93" name="Free Form 40">
              <a:extLst>
                <a:ext uri="{FF2B5EF4-FFF2-40B4-BE49-F238E27FC236}">
                  <a16:creationId xmlns:a16="http://schemas.microsoft.com/office/drawing/2014/main" id="{CF066B65-0DA1-4867-AF53-B2F9006F1D22}"/>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594" name="Free Form 41">
              <a:extLst>
                <a:ext uri="{FF2B5EF4-FFF2-40B4-BE49-F238E27FC236}">
                  <a16:creationId xmlns:a16="http://schemas.microsoft.com/office/drawing/2014/main" id="{5560BD91-3C69-46A9-BD81-25F53DA052DD}"/>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5" name="Free Form 42">
              <a:extLst>
                <a:ext uri="{FF2B5EF4-FFF2-40B4-BE49-F238E27FC236}">
                  <a16:creationId xmlns:a16="http://schemas.microsoft.com/office/drawing/2014/main" id="{56FB9299-9682-4751-B100-98FEEBAE7FE6}"/>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6" name="Free Form 43">
              <a:extLst>
                <a:ext uri="{FF2B5EF4-FFF2-40B4-BE49-F238E27FC236}">
                  <a16:creationId xmlns:a16="http://schemas.microsoft.com/office/drawing/2014/main" id="{6FFFB311-B0A8-4E63-ACDB-821BDBE64654}"/>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97" name="Free Form 44">
              <a:extLst>
                <a:ext uri="{FF2B5EF4-FFF2-40B4-BE49-F238E27FC236}">
                  <a16:creationId xmlns:a16="http://schemas.microsoft.com/office/drawing/2014/main" id="{4DA953D5-BE39-4D8A-A255-35ECFE3E3306}"/>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98" name="Free Form 45">
              <a:extLst>
                <a:ext uri="{FF2B5EF4-FFF2-40B4-BE49-F238E27FC236}">
                  <a16:creationId xmlns:a16="http://schemas.microsoft.com/office/drawing/2014/main" id="{8F5C8B92-A2A6-4C4B-8F29-AE0F7F871A1C}"/>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99" name="Free Form 46">
              <a:extLst>
                <a:ext uri="{FF2B5EF4-FFF2-40B4-BE49-F238E27FC236}">
                  <a16:creationId xmlns:a16="http://schemas.microsoft.com/office/drawing/2014/main" id="{8CA6C047-DE44-435F-962D-8DED4C9DF443}"/>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00" name="Free Form 47">
              <a:extLst>
                <a:ext uri="{FF2B5EF4-FFF2-40B4-BE49-F238E27FC236}">
                  <a16:creationId xmlns:a16="http://schemas.microsoft.com/office/drawing/2014/main" id="{D3429ABD-1FA6-4403-8A16-B6CE3B1D4F63}"/>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1" name="Free Form 48">
              <a:extLst>
                <a:ext uri="{FF2B5EF4-FFF2-40B4-BE49-F238E27FC236}">
                  <a16:creationId xmlns:a16="http://schemas.microsoft.com/office/drawing/2014/main" id="{045511AB-1EF3-43CC-8D3D-4A4B7AF91DF8}"/>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2" name="Free Form 49">
              <a:extLst>
                <a:ext uri="{FF2B5EF4-FFF2-40B4-BE49-F238E27FC236}">
                  <a16:creationId xmlns:a16="http://schemas.microsoft.com/office/drawing/2014/main" id="{E6DD1BF9-1AA8-4E60-8F6E-1DB9557E241C}"/>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03" name="Free Form 50">
              <a:extLst>
                <a:ext uri="{FF2B5EF4-FFF2-40B4-BE49-F238E27FC236}">
                  <a16:creationId xmlns:a16="http://schemas.microsoft.com/office/drawing/2014/main" id="{6139DB12-0FAD-4BF7-9F85-335668FB0A2D}"/>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4" name="Free Form 51">
              <a:extLst>
                <a:ext uri="{FF2B5EF4-FFF2-40B4-BE49-F238E27FC236}">
                  <a16:creationId xmlns:a16="http://schemas.microsoft.com/office/drawing/2014/main" id="{30ECA37C-69FE-458D-81DF-3417F45E9CF5}"/>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05" name="Free Form 52">
              <a:extLst>
                <a:ext uri="{FF2B5EF4-FFF2-40B4-BE49-F238E27FC236}">
                  <a16:creationId xmlns:a16="http://schemas.microsoft.com/office/drawing/2014/main" id="{D70017FA-F294-494B-808D-7966ACF2779A}"/>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06" name="Free Form 53">
              <a:extLst>
                <a:ext uri="{FF2B5EF4-FFF2-40B4-BE49-F238E27FC236}">
                  <a16:creationId xmlns:a16="http://schemas.microsoft.com/office/drawing/2014/main" id="{5B02F9D3-0B05-46A6-B36D-9F36ACECEBDF}"/>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07" name="Free Form 54">
              <a:extLst>
                <a:ext uri="{FF2B5EF4-FFF2-40B4-BE49-F238E27FC236}">
                  <a16:creationId xmlns:a16="http://schemas.microsoft.com/office/drawing/2014/main" id="{60D23F68-9B7C-4372-B754-B5D2AD948E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08" name="Free Form 55">
              <a:extLst>
                <a:ext uri="{FF2B5EF4-FFF2-40B4-BE49-F238E27FC236}">
                  <a16:creationId xmlns:a16="http://schemas.microsoft.com/office/drawing/2014/main" id="{A666E971-1C1E-4AAC-ABE3-0ADEA7C1403D}"/>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9" name="Free Form 56">
              <a:extLst>
                <a:ext uri="{FF2B5EF4-FFF2-40B4-BE49-F238E27FC236}">
                  <a16:creationId xmlns:a16="http://schemas.microsoft.com/office/drawing/2014/main" id="{0D863600-6C75-4F18-9FD4-657F12ED8039}"/>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0" name="Free Form 57">
              <a:extLst>
                <a:ext uri="{FF2B5EF4-FFF2-40B4-BE49-F238E27FC236}">
                  <a16:creationId xmlns:a16="http://schemas.microsoft.com/office/drawing/2014/main" id="{10A20076-049B-470D-98B4-BF481683CAC1}"/>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11" name="Free Form 58">
              <a:extLst>
                <a:ext uri="{FF2B5EF4-FFF2-40B4-BE49-F238E27FC236}">
                  <a16:creationId xmlns:a16="http://schemas.microsoft.com/office/drawing/2014/main" id="{6B3CC82B-714C-414C-AC0D-5D6975FEDCB1}"/>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12" name="Free Form 59">
              <a:extLst>
                <a:ext uri="{FF2B5EF4-FFF2-40B4-BE49-F238E27FC236}">
                  <a16:creationId xmlns:a16="http://schemas.microsoft.com/office/drawing/2014/main" id="{A5B35223-F648-404B-BEB1-C7AC0626EAD1}"/>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3" name="Free Form 60">
              <a:extLst>
                <a:ext uri="{FF2B5EF4-FFF2-40B4-BE49-F238E27FC236}">
                  <a16:creationId xmlns:a16="http://schemas.microsoft.com/office/drawing/2014/main" id="{F1D227ED-1980-40CF-A781-F6B570EFA8A8}"/>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14" name="Free Form 61">
              <a:extLst>
                <a:ext uri="{FF2B5EF4-FFF2-40B4-BE49-F238E27FC236}">
                  <a16:creationId xmlns:a16="http://schemas.microsoft.com/office/drawing/2014/main" id="{92F09311-8244-43F5-8406-2EACD81B3C5D}"/>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5" name="Free Form 62">
              <a:extLst>
                <a:ext uri="{FF2B5EF4-FFF2-40B4-BE49-F238E27FC236}">
                  <a16:creationId xmlns:a16="http://schemas.microsoft.com/office/drawing/2014/main" id="{0C2A7B5E-6F29-451E-8A31-D814A17C5F4D}"/>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16" name="Free Form 63">
              <a:extLst>
                <a:ext uri="{FF2B5EF4-FFF2-40B4-BE49-F238E27FC236}">
                  <a16:creationId xmlns:a16="http://schemas.microsoft.com/office/drawing/2014/main" id="{41193CE2-8E58-4FD6-AA2C-41B6F5085FEE}"/>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17" name="Free Form 64">
              <a:extLst>
                <a:ext uri="{FF2B5EF4-FFF2-40B4-BE49-F238E27FC236}">
                  <a16:creationId xmlns:a16="http://schemas.microsoft.com/office/drawing/2014/main" id="{391729F5-E32A-4F1F-AAA7-C1AC3C6452B9}"/>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8" name="Free Form 65">
              <a:extLst>
                <a:ext uri="{FF2B5EF4-FFF2-40B4-BE49-F238E27FC236}">
                  <a16:creationId xmlns:a16="http://schemas.microsoft.com/office/drawing/2014/main" id="{0837FA79-512C-406A-A84C-8D606FD01A2C}"/>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19" name="Free Form 66">
              <a:extLst>
                <a:ext uri="{FF2B5EF4-FFF2-40B4-BE49-F238E27FC236}">
                  <a16:creationId xmlns:a16="http://schemas.microsoft.com/office/drawing/2014/main" id="{429F85F3-E008-4FCE-9DBF-873E13EC22DC}"/>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0" name="Free Form 67">
              <a:extLst>
                <a:ext uri="{FF2B5EF4-FFF2-40B4-BE49-F238E27FC236}">
                  <a16:creationId xmlns:a16="http://schemas.microsoft.com/office/drawing/2014/main" id="{E983B6F2-C271-4825-8C2E-DEFA0AC4054F}"/>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21" name="Free Form 68">
              <a:extLst>
                <a:ext uri="{FF2B5EF4-FFF2-40B4-BE49-F238E27FC236}">
                  <a16:creationId xmlns:a16="http://schemas.microsoft.com/office/drawing/2014/main" id="{58E9B47B-C076-4142-B77C-4A234F51F5FF}"/>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22" name="Free Form 69">
              <a:extLst>
                <a:ext uri="{FF2B5EF4-FFF2-40B4-BE49-F238E27FC236}">
                  <a16:creationId xmlns:a16="http://schemas.microsoft.com/office/drawing/2014/main" id="{536D5F62-9B23-4E9F-A855-2143687940D3}"/>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23" name="Free Form 70">
              <a:extLst>
                <a:ext uri="{FF2B5EF4-FFF2-40B4-BE49-F238E27FC236}">
                  <a16:creationId xmlns:a16="http://schemas.microsoft.com/office/drawing/2014/main" id="{D019CECF-E4B5-4B69-A3D6-7DDAC1A80F2D}"/>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24" name="Free Form 71">
              <a:extLst>
                <a:ext uri="{FF2B5EF4-FFF2-40B4-BE49-F238E27FC236}">
                  <a16:creationId xmlns:a16="http://schemas.microsoft.com/office/drawing/2014/main" id="{6748772D-EEEC-4BEF-B80C-7C5A0393CC28}"/>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5" name="Free Form 72">
              <a:extLst>
                <a:ext uri="{FF2B5EF4-FFF2-40B4-BE49-F238E27FC236}">
                  <a16:creationId xmlns:a16="http://schemas.microsoft.com/office/drawing/2014/main" id="{1064F854-89B5-442F-B31B-056BD0A8E4DA}"/>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6" name="Free Form 73">
              <a:extLst>
                <a:ext uri="{FF2B5EF4-FFF2-40B4-BE49-F238E27FC236}">
                  <a16:creationId xmlns:a16="http://schemas.microsoft.com/office/drawing/2014/main" id="{F0DCD5B1-D9B0-4F07-B4F2-BEFD08A12124}"/>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27" name="Free Form 74">
              <a:extLst>
                <a:ext uri="{FF2B5EF4-FFF2-40B4-BE49-F238E27FC236}">
                  <a16:creationId xmlns:a16="http://schemas.microsoft.com/office/drawing/2014/main" id="{2ED9DA86-B5F4-4687-AF5A-DEA00F97702A}"/>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8" name="Free Form 75">
              <a:extLst>
                <a:ext uri="{FF2B5EF4-FFF2-40B4-BE49-F238E27FC236}">
                  <a16:creationId xmlns:a16="http://schemas.microsoft.com/office/drawing/2014/main" id="{DB3FCDF9-350B-4286-9D2C-2F6F01C3889F}"/>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9" name="Free Form 76">
              <a:extLst>
                <a:ext uri="{FF2B5EF4-FFF2-40B4-BE49-F238E27FC236}">
                  <a16:creationId xmlns:a16="http://schemas.microsoft.com/office/drawing/2014/main" id="{E0A07331-8925-4C8D-B7D6-8EC1B301445E}"/>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30" name="Free Form 77">
              <a:extLst>
                <a:ext uri="{FF2B5EF4-FFF2-40B4-BE49-F238E27FC236}">
                  <a16:creationId xmlns:a16="http://schemas.microsoft.com/office/drawing/2014/main" id="{FB46EAD1-8386-4361-977A-3E47D5F5629B}"/>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31" name="Free Form 78">
              <a:extLst>
                <a:ext uri="{FF2B5EF4-FFF2-40B4-BE49-F238E27FC236}">
                  <a16:creationId xmlns:a16="http://schemas.microsoft.com/office/drawing/2014/main" id="{AF099167-61D5-4169-9DB8-AB243F319F66}"/>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32" name="Free Form 79">
              <a:extLst>
                <a:ext uri="{FF2B5EF4-FFF2-40B4-BE49-F238E27FC236}">
                  <a16:creationId xmlns:a16="http://schemas.microsoft.com/office/drawing/2014/main" id="{9C3DAEB0-BA47-4D37-BBF8-E2FA243A66C8}"/>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33" name="Free Form 80">
              <a:extLst>
                <a:ext uri="{FF2B5EF4-FFF2-40B4-BE49-F238E27FC236}">
                  <a16:creationId xmlns:a16="http://schemas.microsoft.com/office/drawing/2014/main" id="{CEB4B8E3-B042-463A-8B4D-7B768952D4A1}"/>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34" name="Free Form 81">
              <a:extLst>
                <a:ext uri="{FF2B5EF4-FFF2-40B4-BE49-F238E27FC236}">
                  <a16:creationId xmlns:a16="http://schemas.microsoft.com/office/drawing/2014/main" id="{335CEFED-88DD-498B-A0A4-84A313F1553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5" name="Free Form 82">
              <a:extLst>
                <a:ext uri="{FF2B5EF4-FFF2-40B4-BE49-F238E27FC236}">
                  <a16:creationId xmlns:a16="http://schemas.microsoft.com/office/drawing/2014/main" id="{D0B09FB8-B0AD-4771-ABD0-2DD1419287AB}"/>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6" name="Free Form 83">
              <a:extLst>
                <a:ext uri="{FF2B5EF4-FFF2-40B4-BE49-F238E27FC236}">
                  <a16:creationId xmlns:a16="http://schemas.microsoft.com/office/drawing/2014/main" id="{CACC2438-B4C6-4C6D-A756-A05F88E95ADA}"/>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37" name="Free Form 84">
              <a:extLst>
                <a:ext uri="{FF2B5EF4-FFF2-40B4-BE49-F238E27FC236}">
                  <a16:creationId xmlns:a16="http://schemas.microsoft.com/office/drawing/2014/main" id="{580FBA35-D670-48DA-B24B-814494EF1407}"/>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38" name="Free Form 85">
              <a:extLst>
                <a:ext uri="{FF2B5EF4-FFF2-40B4-BE49-F238E27FC236}">
                  <a16:creationId xmlns:a16="http://schemas.microsoft.com/office/drawing/2014/main" id="{1071899A-6A86-4B91-9B7F-C9AC44D335B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39" name="Free Form 86">
              <a:extLst>
                <a:ext uri="{FF2B5EF4-FFF2-40B4-BE49-F238E27FC236}">
                  <a16:creationId xmlns:a16="http://schemas.microsoft.com/office/drawing/2014/main" id="{6C71713D-B6DA-45B4-A4AA-5B6526938862}"/>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40" name="Free Form 87">
              <a:extLst>
                <a:ext uri="{FF2B5EF4-FFF2-40B4-BE49-F238E27FC236}">
                  <a16:creationId xmlns:a16="http://schemas.microsoft.com/office/drawing/2014/main" id="{52726F99-E1D9-4066-AC9D-298D973D3F55}"/>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1" name="Free Form 88">
              <a:extLst>
                <a:ext uri="{FF2B5EF4-FFF2-40B4-BE49-F238E27FC236}">
                  <a16:creationId xmlns:a16="http://schemas.microsoft.com/office/drawing/2014/main" id="{96D5A9A9-B044-4E9D-9C5E-27C1760247CF}"/>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42" name="Free Form 89">
              <a:extLst>
                <a:ext uri="{FF2B5EF4-FFF2-40B4-BE49-F238E27FC236}">
                  <a16:creationId xmlns:a16="http://schemas.microsoft.com/office/drawing/2014/main" id="{12DC7929-4931-4A89-B64E-1CA1AE4E6E27}"/>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3" name="Free Form 90">
              <a:extLst>
                <a:ext uri="{FF2B5EF4-FFF2-40B4-BE49-F238E27FC236}">
                  <a16:creationId xmlns:a16="http://schemas.microsoft.com/office/drawing/2014/main" id="{02F3C13F-1E35-4A26-80FB-5E72426DE525}"/>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4" name="Free Form 91">
              <a:extLst>
                <a:ext uri="{FF2B5EF4-FFF2-40B4-BE49-F238E27FC236}">
                  <a16:creationId xmlns:a16="http://schemas.microsoft.com/office/drawing/2014/main" id="{48D2FF65-AA13-4693-A207-5195C53BDB3E}"/>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5" name="Free Form 92">
              <a:extLst>
                <a:ext uri="{FF2B5EF4-FFF2-40B4-BE49-F238E27FC236}">
                  <a16:creationId xmlns:a16="http://schemas.microsoft.com/office/drawing/2014/main" id="{848881ED-2F3B-4FAE-882B-3A7F34B10AA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46" name="Free Form 93">
              <a:extLst>
                <a:ext uri="{FF2B5EF4-FFF2-40B4-BE49-F238E27FC236}">
                  <a16:creationId xmlns:a16="http://schemas.microsoft.com/office/drawing/2014/main" id="{5BC34B74-88E4-4074-8C05-6263F3681135}"/>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7" name="Free Form 94">
              <a:extLst>
                <a:ext uri="{FF2B5EF4-FFF2-40B4-BE49-F238E27FC236}">
                  <a16:creationId xmlns:a16="http://schemas.microsoft.com/office/drawing/2014/main" id="{029EFBD6-2295-453B-A75D-F3EF3A15DA23}"/>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8" name="Free Form 95">
              <a:extLst>
                <a:ext uri="{FF2B5EF4-FFF2-40B4-BE49-F238E27FC236}">
                  <a16:creationId xmlns:a16="http://schemas.microsoft.com/office/drawing/2014/main" id="{9ACE22B6-76E9-4149-BA56-67ED775D1E98}"/>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49" name="Free Form 96">
              <a:extLst>
                <a:ext uri="{FF2B5EF4-FFF2-40B4-BE49-F238E27FC236}">
                  <a16:creationId xmlns:a16="http://schemas.microsoft.com/office/drawing/2014/main" id="{54974C2B-6376-42DD-8A5D-DA9160C1250E}"/>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50" name="Free Form 97">
              <a:extLst>
                <a:ext uri="{FF2B5EF4-FFF2-40B4-BE49-F238E27FC236}">
                  <a16:creationId xmlns:a16="http://schemas.microsoft.com/office/drawing/2014/main" id="{8292DDBA-0849-46C2-8631-B8C1EE297085}"/>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51" name="Free Form 98">
              <a:extLst>
                <a:ext uri="{FF2B5EF4-FFF2-40B4-BE49-F238E27FC236}">
                  <a16:creationId xmlns:a16="http://schemas.microsoft.com/office/drawing/2014/main" id="{4FCE2B18-F926-4EDC-9029-3FF574446282}"/>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52" name="Free Form 99">
              <a:extLst>
                <a:ext uri="{FF2B5EF4-FFF2-40B4-BE49-F238E27FC236}">
                  <a16:creationId xmlns:a16="http://schemas.microsoft.com/office/drawing/2014/main" id="{5EEB7CDF-B3FB-4BBC-835B-8E702863C0B5}"/>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53" name="Free Form 100">
              <a:extLst>
                <a:ext uri="{FF2B5EF4-FFF2-40B4-BE49-F238E27FC236}">
                  <a16:creationId xmlns:a16="http://schemas.microsoft.com/office/drawing/2014/main" id="{BE43C8F7-AFFF-47CB-8F63-2F600765F17F}"/>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4" name="Free Form 101">
              <a:extLst>
                <a:ext uri="{FF2B5EF4-FFF2-40B4-BE49-F238E27FC236}">
                  <a16:creationId xmlns:a16="http://schemas.microsoft.com/office/drawing/2014/main" id="{0AAB0A5C-FD31-4918-AFE5-6DC4CB8BF9F9}"/>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5" name="Free Form 102">
              <a:extLst>
                <a:ext uri="{FF2B5EF4-FFF2-40B4-BE49-F238E27FC236}">
                  <a16:creationId xmlns:a16="http://schemas.microsoft.com/office/drawing/2014/main" id="{7AFC0A4F-5EA7-4508-9EB4-7CC8D92CBC29}"/>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56" name="Free Form 103">
              <a:extLst>
                <a:ext uri="{FF2B5EF4-FFF2-40B4-BE49-F238E27FC236}">
                  <a16:creationId xmlns:a16="http://schemas.microsoft.com/office/drawing/2014/main" id="{C862D26D-A36C-4205-85D6-C07552E3F701}"/>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57" name="Free Form 104">
              <a:extLst>
                <a:ext uri="{FF2B5EF4-FFF2-40B4-BE49-F238E27FC236}">
                  <a16:creationId xmlns:a16="http://schemas.microsoft.com/office/drawing/2014/main" id="{4DC28CEA-CAF7-4571-8C23-4DEAFBC7F28D}"/>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8" name="Free Form 105">
              <a:extLst>
                <a:ext uri="{FF2B5EF4-FFF2-40B4-BE49-F238E27FC236}">
                  <a16:creationId xmlns:a16="http://schemas.microsoft.com/office/drawing/2014/main" id="{EC6AB5C9-CC33-4407-ADB2-7479B0AE2106}"/>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9" name="Free Form 106">
              <a:extLst>
                <a:ext uri="{FF2B5EF4-FFF2-40B4-BE49-F238E27FC236}">
                  <a16:creationId xmlns:a16="http://schemas.microsoft.com/office/drawing/2014/main" id="{DA16C1E2-34E7-4E98-95B2-52561BBF43C1}"/>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60" name="Free Form 107">
              <a:extLst>
                <a:ext uri="{FF2B5EF4-FFF2-40B4-BE49-F238E27FC236}">
                  <a16:creationId xmlns:a16="http://schemas.microsoft.com/office/drawing/2014/main" id="{DDCDF199-6734-4D57-9C34-539747C48A25}"/>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1" name="Free Form 108">
              <a:extLst>
                <a:ext uri="{FF2B5EF4-FFF2-40B4-BE49-F238E27FC236}">
                  <a16:creationId xmlns:a16="http://schemas.microsoft.com/office/drawing/2014/main" id="{8C13295F-26F6-4423-A84A-E4A5F1139AFA}"/>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62" name="Free Form 109">
              <a:extLst>
                <a:ext uri="{FF2B5EF4-FFF2-40B4-BE49-F238E27FC236}">
                  <a16:creationId xmlns:a16="http://schemas.microsoft.com/office/drawing/2014/main" id="{1B674A90-BD5B-471B-8D1C-4DBE653D9050}"/>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63" name="Free Form 110">
              <a:extLst>
                <a:ext uri="{FF2B5EF4-FFF2-40B4-BE49-F238E27FC236}">
                  <a16:creationId xmlns:a16="http://schemas.microsoft.com/office/drawing/2014/main" id="{A28BB200-E54F-4B26-A4A0-FE1609859DEA}"/>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64" name="Free Form 111">
              <a:extLst>
                <a:ext uri="{FF2B5EF4-FFF2-40B4-BE49-F238E27FC236}">
                  <a16:creationId xmlns:a16="http://schemas.microsoft.com/office/drawing/2014/main" id="{46C48FF0-078D-4542-9D76-D45D5D03BD12}"/>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65" name="Free Form 112">
              <a:extLst>
                <a:ext uri="{FF2B5EF4-FFF2-40B4-BE49-F238E27FC236}">
                  <a16:creationId xmlns:a16="http://schemas.microsoft.com/office/drawing/2014/main" id="{39C42CAE-DF0E-4D3E-BA9A-01C470CE268C}"/>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66" name="Free Form 113">
              <a:extLst>
                <a:ext uri="{FF2B5EF4-FFF2-40B4-BE49-F238E27FC236}">
                  <a16:creationId xmlns:a16="http://schemas.microsoft.com/office/drawing/2014/main" id="{C95AF0EF-0E95-45F2-81FB-671A8111D200}"/>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67" name="Free Form 114">
              <a:extLst>
                <a:ext uri="{FF2B5EF4-FFF2-40B4-BE49-F238E27FC236}">
                  <a16:creationId xmlns:a16="http://schemas.microsoft.com/office/drawing/2014/main" id="{2A4793FA-F279-49EA-9E76-FB0B2BE71E1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8" name="Free Form 115">
              <a:extLst>
                <a:ext uri="{FF2B5EF4-FFF2-40B4-BE49-F238E27FC236}">
                  <a16:creationId xmlns:a16="http://schemas.microsoft.com/office/drawing/2014/main" id="{F125B7C6-89DA-4337-8442-56A198AF1EC1}"/>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69" name="Free Form 116">
              <a:extLst>
                <a:ext uri="{FF2B5EF4-FFF2-40B4-BE49-F238E27FC236}">
                  <a16:creationId xmlns:a16="http://schemas.microsoft.com/office/drawing/2014/main" id="{4C94D353-A940-4725-A62A-4EA96E681B89}"/>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70" name="Free Form 117">
              <a:extLst>
                <a:ext uri="{FF2B5EF4-FFF2-40B4-BE49-F238E27FC236}">
                  <a16:creationId xmlns:a16="http://schemas.microsoft.com/office/drawing/2014/main" id="{4CD4F228-A2B0-427E-87FB-788196EE837C}"/>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71" name="Free Form 118">
              <a:extLst>
                <a:ext uri="{FF2B5EF4-FFF2-40B4-BE49-F238E27FC236}">
                  <a16:creationId xmlns:a16="http://schemas.microsoft.com/office/drawing/2014/main" id="{17B0600F-AC69-4C73-8D47-575000D9274E}"/>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72" name="Free Form 119">
              <a:extLst>
                <a:ext uri="{FF2B5EF4-FFF2-40B4-BE49-F238E27FC236}">
                  <a16:creationId xmlns:a16="http://schemas.microsoft.com/office/drawing/2014/main" id="{B66035BA-1BAB-4534-8B33-383F3BF6C40F}"/>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73" name="Free Form 120">
              <a:extLst>
                <a:ext uri="{FF2B5EF4-FFF2-40B4-BE49-F238E27FC236}">
                  <a16:creationId xmlns:a16="http://schemas.microsoft.com/office/drawing/2014/main" id="{C8F77A72-7002-4E51-8ABA-8C6739E0503F}"/>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74" name="Free Form 121">
              <a:extLst>
                <a:ext uri="{FF2B5EF4-FFF2-40B4-BE49-F238E27FC236}">
                  <a16:creationId xmlns:a16="http://schemas.microsoft.com/office/drawing/2014/main" id="{2B11817A-A81C-44FA-92C2-E8AB8BAA08AF}"/>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5" name="Free Form 122">
              <a:extLst>
                <a:ext uri="{FF2B5EF4-FFF2-40B4-BE49-F238E27FC236}">
                  <a16:creationId xmlns:a16="http://schemas.microsoft.com/office/drawing/2014/main" id="{1DD48096-38FF-42F1-8101-49D79311F6EA}"/>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6" name="Free Form 123">
              <a:extLst>
                <a:ext uri="{FF2B5EF4-FFF2-40B4-BE49-F238E27FC236}">
                  <a16:creationId xmlns:a16="http://schemas.microsoft.com/office/drawing/2014/main" id="{115F9D21-FA4E-497F-A512-407FCEDD048F}"/>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77" name="Free Form 124">
              <a:extLst>
                <a:ext uri="{FF2B5EF4-FFF2-40B4-BE49-F238E27FC236}">
                  <a16:creationId xmlns:a16="http://schemas.microsoft.com/office/drawing/2014/main" id="{88B21750-98E7-4724-96ED-7D8FACB77148}"/>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78" name="Free Form 125">
              <a:extLst>
                <a:ext uri="{FF2B5EF4-FFF2-40B4-BE49-F238E27FC236}">
                  <a16:creationId xmlns:a16="http://schemas.microsoft.com/office/drawing/2014/main" id="{DB98B238-F5BD-411F-8E75-D99E15A736DD}"/>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79" name="Free Form 126">
              <a:extLst>
                <a:ext uri="{FF2B5EF4-FFF2-40B4-BE49-F238E27FC236}">
                  <a16:creationId xmlns:a16="http://schemas.microsoft.com/office/drawing/2014/main" id="{1FEFDFC4-5689-4CA2-AD58-9F13D29957BA}"/>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80" name="Free Form 127">
              <a:extLst>
                <a:ext uri="{FF2B5EF4-FFF2-40B4-BE49-F238E27FC236}">
                  <a16:creationId xmlns:a16="http://schemas.microsoft.com/office/drawing/2014/main" id="{B54259F2-3A13-466D-996A-AF6D54A87569}"/>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81" name="Free Form 128">
              <a:extLst>
                <a:ext uri="{FF2B5EF4-FFF2-40B4-BE49-F238E27FC236}">
                  <a16:creationId xmlns:a16="http://schemas.microsoft.com/office/drawing/2014/main" id="{56A83D8B-EF32-46D0-A98B-C2F43E44F162}"/>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2" name="Free Form 129">
              <a:extLst>
                <a:ext uri="{FF2B5EF4-FFF2-40B4-BE49-F238E27FC236}">
                  <a16:creationId xmlns:a16="http://schemas.microsoft.com/office/drawing/2014/main" id="{777D5786-C93A-4169-8DA5-8BB3B34B22CB}"/>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83" name="Free Form 130">
              <a:extLst>
                <a:ext uri="{FF2B5EF4-FFF2-40B4-BE49-F238E27FC236}">
                  <a16:creationId xmlns:a16="http://schemas.microsoft.com/office/drawing/2014/main" id="{BE340081-87DC-4991-86F0-7B189032413B}"/>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4" name="Free Form 131">
              <a:extLst>
                <a:ext uri="{FF2B5EF4-FFF2-40B4-BE49-F238E27FC236}">
                  <a16:creationId xmlns:a16="http://schemas.microsoft.com/office/drawing/2014/main" id="{1DCDDEF1-571C-4560-AD9D-7E73DF2E8C42}"/>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5" name="Free Form 132">
              <a:extLst>
                <a:ext uri="{FF2B5EF4-FFF2-40B4-BE49-F238E27FC236}">
                  <a16:creationId xmlns:a16="http://schemas.microsoft.com/office/drawing/2014/main" id="{FDD307D6-EB09-434C-8234-C050801C31D1}"/>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86" name="Free Form 133">
              <a:extLst>
                <a:ext uri="{FF2B5EF4-FFF2-40B4-BE49-F238E27FC236}">
                  <a16:creationId xmlns:a16="http://schemas.microsoft.com/office/drawing/2014/main" id="{D843BD1A-2EEB-4F70-8046-00E355D55C03}"/>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87" name="Free Form 134">
              <a:extLst>
                <a:ext uri="{FF2B5EF4-FFF2-40B4-BE49-F238E27FC236}">
                  <a16:creationId xmlns:a16="http://schemas.microsoft.com/office/drawing/2014/main" id="{C63DB9C7-DFD0-47B0-AAE4-A42F24D1F626}"/>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88" name="Free Form 135">
              <a:extLst>
                <a:ext uri="{FF2B5EF4-FFF2-40B4-BE49-F238E27FC236}">
                  <a16:creationId xmlns:a16="http://schemas.microsoft.com/office/drawing/2014/main" id="{9ABB46A4-5CC5-4CEE-B759-A0A0E2254EE3}"/>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9" name="Free Form 136">
              <a:extLst>
                <a:ext uri="{FF2B5EF4-FFF2-40B4-BE49-F238E27FC236}">
                  <a16:creationId xmlns:a16="http://schemas.microsoft.com/office/drawing/2014/main" id="{1CB8D028-836E-465D-9177-B06A607549B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90" name="Free Form 137">
              <a:extLst>
                <a:ext uri="{FF2B5EF4-FFF2-40B4-BE49-F238E27FC236}">
                  <a16:creationId xmlns:a16="http://schemas.microsoft.com/office/drawing/2014/main" id="{4DC4336C-3B42-456D-A06F-E8268E60E6C5}"/>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91" name="Free Form 138">
              <a:extLst>
                <a:ext uri="{FF2B5EF4-FFF2-40B4-BE49-F238E27FC236}">
                  <a16:creationId xmlns:a16="http://schemas.microsoft.com/office/drawing/2014/main" id="{53BA311E-3866-4E44-B36A-E66BE41122E4}"/>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2" name="Free Form 139">
              <a:extLst>
                <a:ext uri="{FF2B5EF4-FFF2-40B4-BE49-F238E27FC236}">
                  <a16:creationId xmlns:a16="http://schemas.microsoft.com/office/drawing/2014/main" id="{D2AFAF1E-D76E-43FC-8A65-B3A6DD95C8BF}"/>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93" name="Free Form 140">
              <a:extLst>
                <a:ext uri="{FF2B5EF4-FFF2-40B4-BE49-F238E27FC236}">
                  <a16:creationId xmlns:a16="http://schemas.microsoft.com/office/drawing/2014/main" id="{D40BBE4B-C225-42F9-BB0F-2433EAA312B2}"/>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94" name="Free Form 141">
              <a:extLst>
                <a:ext uri="{FF2B5EF4-FFF2-40B4-BE49-F238E27FC236}">
                  <a16:creationId xmlns:a16="http://schemas.microsoft.com/office/drawing/2014/main" id="{2320F568-8A9A-4AE6-B21E-85CD30C79CF5}"/>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95" name="Free Form 142">
              <a:extLst>
                <a:ext uri="{FF2B5EF4-FFF2-40B4-BE49-F238E27FC236}">
                  <a16:creationId xmlns:a16="http://schemas.microsoft.com/office/drawing/2014/main" id="{4E0D5019-EC34-46E8-BE86-97404157E1FF}"/>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96" name="Free Form 143">
              <a:extLst>
                <a:ext uri="{FF2B5EF4-FFF2-40B4-BE49-F238E27FC236}">
                  <a16:creationId xmlns:a16="http://schemas.microsoft.com/office/drawing/2014/main" id="{B3289425-4FA0-42C4-916B-4F6FEAB3A582}"/>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7" name="Free Form 144">
              <a:extLst>
                <a:ext uri="{FF2B5EF4-FFF2-40B4-BE49-F238E27FC236}">
                  <a16:creationId xmlns:a16="http://schemas.microsoft.com/office/drawing/2014/main" id="{0079B70E-DF05-4BF7-B37C-A1CE43940283}"/>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8" name="Free Form 145">
              <a:extLst>
                <a:ext uri="{FF2B5EF4-FFF2-40B4-BE49-F238E27FC236}">
                  <a16:creationId xmlns:a16="http://schemas.microsoft.com/office/drawing/2014/main" id="{EA3660CA-8920-40B5-804A-52E7001C0078}"/>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9" name="Free Form 146">
              <a:extLst>
                <a:ext uri="{FF2B5EF4-FFF2-40B4-BE49-F238E27FC236}">
                  <a16:creationId xmlns:a16="http://schemas.microsoft.com/office/drawing/2014/main" id="{3D0059A0-161C-4F74-8EF2-555A680517A7}"/>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0" name="Free Form 147">
              <a:extLst>
                <a:ext uri="{FF2B5EF4-FFF2-40B4-BE49-F238E27FC236}">
                  <a16:creationId xmlns:a16="http://schemas.microsoft.com/office/drawing/2014/main" id="{FCAF37B8-60F1-477E-955E-95D2153B98C3}"/>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701" name="Free Form 148">
              <a:extLst>
                <a:ext uri="{FF2B5EF4-FFF2-40B4-BE49-F238E27FC236}">
                  <a16:creationId xmlns:a16="http://schemas.microsoft.com/office/drawing/2014/main" id="{EAC9BCD4-2C84-4108-952B-9A2C2801694B}"/>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02" name="Free Form 149">
              <a:extLst>
                <a:ext uri="{FF2B5EF4-FFF2-40B4-BE49-F238E27FC236}">
                  <a16:creationId xmlns:a16="http://schemas.microsoft.com/office/drawing/2014/main" id="{CAD9254B-FD20-4A77-92EA-A30FD7C48920}"/>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03" name="Free Form 150">
              <a:extLst>
                <a:ext uri="{FF2B5EF4-FFF2-40B4-BE49-F238E27FC236}">
                  <a16:creationId xmlns:a16="http://schemas.microsoft.com/office/drawing/2014/main" id="{2DDA5CF7-03D0-4C63-B67B-7E5479CFD4EB}"/>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704" name="Free Form 151">
              <a:extLst>
                <a:ext uri="{FF2B5EF4-FFF2-40B4-BE49-F238E27FC236}">
                  <a16:creationId xmlns:a16="http://schemas.microsoft.com/office/drawing/2014/main" id="{57591FB3-802F-4AB5-A6CB-5E5DEC93D276}"/>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5" name="Free Form 152">
              <a:extLst>
                <a:ext uri="{FF2B5EF4-FFF2-40B4-BE49-F238E27FC236}">
                  <a16:creationId xmlns:a16="http://schemas.microsoft.com/office/drawing/2014/main" id="{EF5A35D9-ADEB-476B-A887-A27E74F7AEBD}"/>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706" name="Free Form 153">
              <a:extLst>
                <a:ext uri="{FF2B5EF4-FFF2-40B4-BE49-F238E27FC236}">
                  <a16:creationId xmlns:a16="http://schemas.microsoft.com/office/drawing/2014/main" id="{7D49B645-6DA3-45DD-B879-CE2520B87D62}"/>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07" name="Free Form 154">
              <a:extLst>
                <a:ext uri="{FF2B5EF4-FFF2-40B4-BE49-F238E27FC236}">
                  <a16:creationId xmlns:a16="http://schemas.microsoft.com/office/drawing/2014/main" id="{F76184CC-698B-4C91-B40F-F272687D3A72}"/>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708" name="Free Form 155">
              <a:extLst>
                <a:ext uri="{FF2B5EF4-FFF2-40B4-BE49-F238E27FC236}">
                  <a16:creationId xmlns:a16="http://schemas.microsoft.com/office/drawing/2014/main" id="{58943C2E-BB8D-402C-B752-93A3F99D8C90}"/>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09" name="Free Form 156">
              <a:extLst>
                <a:ext uri="{FF2B5EF4-FFF2-40B4-BE49-F238E27FC236}">
                  <a16:creationId xmlns:a16="http://schemas.microsoft.com/office/drawing/2014/main" id="{7F6C8FD2-44B2-430C-8FB2-90D67ED72340}"/>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710" name="Free Form 157">
              <a:extLst>
                <a:ext uri="{FF2B5EF4-FFF2-40B4-BE49-F238E27FC236}">
                  <a16:creationId xmlns:a16="http://schemas.microsoft.com/office/drawing/2014/main" id="{57D5347C-CE68-4895-B01B-B734E23A166C}"/>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1" name="Free Form 158">
              <a:extLst>
                <a:ext uri="{FF2B5EF4-FFF2-40B4-BE49-F238E27FC236}">
                  <a16:creationId xmlns:a16="http://schemas.microsoft.com/office/drawing/2014/main" id="{C7D987D0-31E0-4AC2-8E58-17DE335EDAE4}"/>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12" name="Free Form 159">
              <a:extLst>
                <a:ext uri="{FF2B5EF4-FFF2-40B4-BE49-F238E27FC236}">
                  <a16:creationId xmlns:a16="http://schemas.microsoft.com/office/drawing/2014/main" id="{D98449E8-43A5-4396-81B5-48A0BC29A47B}"/>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13" name="Free Form 160">
              <a:extLst>
                <a:ext uri="{FF2B5EF4-FFF2-40B4-BE49-F238E27FC236}">
                  <a16:creationId xmlns:a16="http://schemas.microsoft.com/office/drawing/2014/main" id="{EA3DDD5D-2046-45D8-A930-22EE4F3669C2}"/>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714" name="Free Form 161">
              <a:extLst>
                <a:ext uri="{FF2B5EF4-FFF2-40B4-BE49-F238E27FC236}">
                  <a16:creationId xmlns:a16="http://schemas.microsoft.com/office/drawing/2014/main" id="{B007341B-120D-4357-BF43-B8E0BBFC6800}"/>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715" name="Free Form 162">
              <a:extLst>
                <a:ext uri="{FF2B5EF4-FFF2-40B4-BE49-F238E27FC236}">
                  <a16:creationId xmlns:a16="http://schemas.microsoft.com/office/drawing/2014/main" id="{BC710F63-84B9-4DEA-A6FD-ECE46385EB44}"/>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6" name="Free Form 163">
              <a:extLst>
                <a:ext uri="{FF2B5EF4-FFF2-40B4-BE49-F238E27FC236}">
                  <a16:creationId xmlns:a16="http://schemas.microsoft.com/office/drawing/2014/main" id="{8F44FF7B-FBB7-44DB-996E-C64BABADB5A6}"/>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17" name="Free Form 164">
              <a:extLst>
                <a:ext uri="{FF2B5EF4-FFF2-40B4-BE49-F238E27FC236}">
                  <a16:creationId xmlns:a16="http://schemas.microsoft.com/office/drawing/2014/main" id="{29A5CD50-5C70-49ED-8514-5CB324038182}"/>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718" name="Free Form 165">
              <a:extLst>
                <a:ext uri="{FF2B5EF4-FFF2-40B4-BE49-F238E27FC236}">
                  <a16:creationId xmlns:a16="http://schemas.microsoft.com/office/drawing/2014/main" id="{FCF016D8-CC49-4157-B569-7F0374742F3A}"/>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19" name="Free Form 166">
              <a:extLst>
                <a:ext uri="{FF2B5EF4-FFF2-40B4-BE49-F238E27FC236}">
                  <a16:creationId xmlns:a16="http://schemas.microsoft.com/office/drawing/2014/main" id="{E1A13306-FC2B-4421-885E-32C7658C4699}"/>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720" name="Free Form 167">
              <a:extLst>
                <a:ext uri="{FF2B5EF4-FFF2-40B4-BE49-F238E27FC236}">
                  <a16:creationId xmlns:a16="http://schemas.microsoft.com/office/drawing/2014/main" id="{820F02E5-CE8F-43DE-BB13-65BE67D0CF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21" name="Free Form 168">
              <a:extLst>
                <a:ext uri="{FF2B5EF4-FFF2-40B4-BE49-F238E27FC236}">
                  <a16:creationId xmlns:a16="http://schemas.microsoft.com/office/drawing/2014/main" id="{565CCB7B-D5A9-4F65-B9A5-E27F8C395733}"/>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722" name="Free Form 169">
              <a:extLst>
                <a:ext uri="{FF2B5EF4-FFF2-40B4-BE49-F238E27FC236}">
                  <a16:creationId xmlns:a16="http://schemas.microsoft.com/office/drawing/2014/main" id="{60FE9FCC-FBFE-42E0-9F5A-9885C41D7A07}"/>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723" name="Free Form 170">
              <a:extLst>
                <a:ext uri="{FF2B5EF4-FFF2-40B4-BE49-F238E27FC236}">
                  <a16:creationId xmlns:a16="http://schemas.microsoft.com/office/drawing/2014/main" id="{11CF41BE-C102-403E-9E42-5600879C9C61}"/>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24" name="Free Form 171">
              <a:extLst>
                <a:ext uri="{FF2B5EF4-FFF2-40B4-BE49-F238E27FC236}">
                  <a16:creationId xmlns:a16="http://schemas.microsoft.com/office/drawing/2014/main" id="{64E7AD25-73BA-4C78-8ACE-034794A72A62}"/>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5" name="Free Form 172">
              <a:extLst>
                <a:ext uri="{FF2B5EF4-FFF2-40B4-BE49-F238E27FC236}">
                  <a16:creationId xmlns:a16="http://schemas.microsoft.com/office/drawing/2014/main" id="{481BF11E-26F2-4007-BFA2-21D47C9BE855}"/>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6" name="Free Form 173">
              <a:extLst>
                <a:ext uri="{FF2B5EF4-FFF2-40B4-BE49-F238E27FC236}">
                  <a16:creationId xmlns:a16="http://schemas.microsoft.com/office/drawing/2014/main" id="{B3BC1300-1285-4D03-AA5E-4C7232EDBC1F}"/>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7" name="Free Form 174">
              <a:extLst>
                <a:ext uri="{FF2B5EF4-FFF2-40B4-BE49-F238E27FC236}">
                  <a16:creationId xmlns:a16="http://schemas.microsoft.com/office/drawing/2014/main" id="{DFF5787F-4073-4734-A496-1911E39B4E02}"/>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8" name="Free Form 175">
              <a:extLst>
                <a:ext uri="{FF2B5EF4-FFF2-40B4-BE49-F238E27FC236}">
                  <a16:creationId xmlns:a16="http://schemas.microsoft.com/office/drawing/2014/main" id="{67F6C843-75BE-4CB2-87BC-BDC4732E0C5A}"/>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345ed10c450ebca25001ab0955a4bfdb">
            <a:r>
              <a:rPr lang="es-ES"/>
              <a:t>Exemple d'une hiérarchie organisationnelle</a:t>
            </a:r>
            <a:r>
              <a:rPr lang="en-NO"/>
            </a:r>
            <a:endParaRPr dirty="0" lang="en-NO"/>
          </a:p>
        </p:txBody>
      </p:sp>
      <p:grpSp>
        <p:nvGrpSpPr>
          <p:cNvPr id="317" name="Provinces">
            <a:extLst>
              <a:ext uri="{FF2B5EF4-FFF2-40B4-BE49-F238E27FC236}">
                <a16:creationId xmlns:a16="http://schemas.microsoft.com/office/drawing/2014/main" id="{41BF6458-8D87-4C8E-85C3-F97A203D14E4}"/>
              </a:ext>
            </a:extLst>
          </p:cNvPr>
          <p:cNvGrpSpPr/>
          <p:nvPr/>
        </p:nvGrpSpPr>
        <p:grpSpPr>
          <a:xfrm>
            <a:off x="4293976" y="2170560"/>
            <a:ext cx="3205663" cy="3837810"/>
            <a:chOff x="902498" y="1034143"/>
            <a:chExt cx="8370469" cy="10021097"/>
          </a:xfrm>
          <a:noFill/>
        </p:grpSpPr>
        <p:sp>
          <p:nvSpPr>
            <p:cNvPr id="341" name="Free Form 3">
              <a:extLst>
                <a:ext uri="{FF2B5EF4-FFF2-40B4-BE49-F238E27FC236}">
                  <a16:creationId xmlns:a16="http://schemas.microsoft.com/office/drawing/2014/main" id="{E7BD43DE-B77E-475C-912E-03E1E6240F3C}"/>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343" name="Free Form 4">
              <a:extLst>
                <a:ext uri="{FF2B5EF4-FFF2-40B4-BE49-F238E27FC236}">
                  <a16:creationId xmlns:a16="http://schemas.microsoft.com/office/drawing/2014/main" id="{0737F2EB-CFD3-4027-B256-C847D6ED8A48}"/>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44" name="Free Form 5">
              <a:extLst>
                <a:ext uri="{FF2B5EF4-FFF2-40B4-BE49-F238E27FC236}">
                  <a16:creationId xmlns:a16="http://schemas.microsoft.com/office/drawing/2014/main" id="{E9D7C44B-C319-43F4-89B9-784777790B42}"/>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45" name="Free Form 6">
              <a:extLst>
                <a:ext uri="{FF2B5EF4-FFF2-40B4-BE49-F238E27FC236}">
                  <a16:creationId xmlns:a16="http://schemas.microsoft.com/office/drawing/2014/main" id="{360063A0-F8E1-4928-8637-E8863E428804}"/>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46" name="Free Form 7">
              <a:extLst>
                <a:ext uri="{FF2B5EF4-FFF2-40B4-BE49-F238E27FC236}">
                  <a16:creationId xmlns:a16="http://schemas.microsoft.com/office/drawing/2014/main" id="{DD305E3C-3D22-464E-A5C5-D94E601F0F44}"/>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47" name="Free Form 8">
              <a:extLst>
                <a:ext uri="{FF2B5EF4-FFF2-40B4-BE49-F238E27FC236}">
                  <a16:creationId xmlns:a16="http://schemas.microsoft.com/office/drawing/2014/main" id="{AF3E2243-0E34-4C90-9E0B-85701DB82AD7}"/>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48" name="Free Form 9">
              <a:extLst>
                <a:ext uri="{FF2B5EF4-FFF2-40B4-BE49-F238E27FC236}">
                  <a16:creationId xmlns:a16="http://schemas.microsoft.com/office/drawing/2014/main" id="{B9CC8473-51CE-42C1-944E-F9A9368A7950}"/>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49" name="Free Form 10">
              <a:extLst>
                <a:ext uri="{FF2B5EF4-FFF2-40B4-BE49-F238E27FC236}">
                  <a16:creationId xmlns:a16="http://schemas.microsoft.com/office/drawing/2014/main" id="{B321381F-42AA-4696-BF9A-93809440EF95}"/>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0" name="Free Form 11">
              <a:extLst>
                <a:ext uri="{FF2B5EF4-FFF2-40B4-BE49-F238E27FC236}">
                  <a16:creationId xmlns:a16="http://schemas.microsoft.com/office/drawing/2014/main" id="{7D7B488C-FED1-4EA6-A95B-6FB455BEE2B6}"/>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1" name="Free Form 12">
              <a:extLst>
                <a:ext uri="{FF2B5EF4-FFF2-40B4-BE49-F238E27FC236}">
                  <a16:creationId xmlns:a16="http://schemas.microsoft.com/office/drawing/2014/main" id="{606110F3-8C2E-455B-B569-AACD5780AE1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2" name="Free Form 13">
              <a:extLst>
                <a:ext uri="{FF2B5EF4-FFF2-40B4-BE49-F238E27FC236}">
                  <a16:creationId xmlns:a16="http://schemas.microsoft.com/office/drawing/2014/main" id="{B0820AA4-F5F9-4D49-BADF-CEB5AB35AB6A}"/>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53" name="Free Form 14">
              <a:extLst>
                <a:ext uri="{FF2B5EF4-FFF2-40B4-BE49-F238E27FC236}">
                  <a16:creationId xmlns:a16="http://schemas.microsoft.com/office/drawing/2014/main" id="{8DEC0818-61F0-4DFA-8BA0-31C591EC0E70}"/>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54" name="Free Form 15">
              <a:extLst>
                <a:ext uri="{FF2B5EF4-FFF2-40B4-BE49-F238E27FC236}">
                  <a16:creationId xmlns:a16="http://schemas.microsoft.com/office/drawing/2014/main" id="{0D4A5924-E606-40A3-B903-B6404D37BD64}"/>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355" name="Free Form 16">
              <a:extLst>
                <a:ext uri="{FF2B5EF4-FFF2-40B4-BE49-F238E27FC236}">
                  <a16:creationId xmlns:a16="http://schemas.microsoft.com/office/drawing/2014/main" id="{E85A9CCF-EF80-49CB-A995-32C8FDA386EC}"/>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6" name="Free Form 17">
              <a:extLst>
                <a:ext uri="{FF2B5EF4-FFF2-40B4-BE49-F238E27FC236}">
                  <a16:creationId xmlns:a16="http://schemas.microsoft.com/office/drawing/2014/main" id="{EFC0022D-A86B-4EFC-BB7F-1CE4FAD06A8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7" name="Free Form 18">
              <a:extLst>
                <a:ext uri="{FF2B5EF4-FFF2-40B4-BE49-F238E27FC236}">
                  <a16:creationId xmlns:a16="http://schemas.microsoft.com/office/drawing/2014/main" id="{78605950-178C-49C7-AB2B-4670E818989F}"/>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8" name="Free Form 19">
              <a:extLst>
                <a:ext uri="{FF2B5EF4-FFF2-40B4-BE49-F238E27FC236}">
                  <a16:creationId xmlns:a16="http://schemas.microsoft.com/office/drawing/2014/main" id="{91AF2596-0129-4552-B92F-49794DD3BBEA}"/>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9" name="Free Form 20">
              <a:extLst>
                <a:ext uri="{FF2B5EF4-FFF2-40B4-BE49-F238E27FC236}">
                  <a16:creationId xmlns:a16="http://schemas.microsoft.com/office/drawing/2014/main" id="{E78A8E42-246F-4B43-B1EF-4C1D10A5EE39}"/>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60" name="Free Form 21">
              <a:extLst>
                <a:ext uri="{FF2B5EF4-FFF2-40B4-BE49-F238E27FC236}">
                  <a16:creationId xmlns:a16="http://schemas.microsoft.com/office/drawing/2014/main" id="{458D8A10-342C-488D-A0A7-1E239E801C36}"/>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61" name="Free Form 22">
              <a:extLst>
                <a:ext uri="{FF2B5EF4-FFF2-40B4-BE49-F238E27FC236}">
                  <a16:creationId xmlns:a16="http://schemas.microsoft.com/office/drawing/2014/main" id="{D18E6F01-F319-40D0-AE0C-74996D35C607}"/>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2" name="Free Form 23">
              <a:extLst>
                <a:ext uri="{FF2B5EF4-FFF2-40B4-BE49-F238E27FC236}">
                  <a16:creationId xmlns:a16="http://schemas.microsoft.com/office/drawing/2014/main" id="{269F4188-83B9-4E94-BF90-8ECE3E8AA7D4}"/>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3" name="Free Form 24">
              <a:extLst>
                <a:ext uri="{FF2B5EF4-FFF2-40B4-BE49-F238E27FC236}">
                  <a16:creationId xmlns:a16="http://schemas.microsoft.com/office/drawing/2014/main" id="{875EBA3A-582A-434D-93CF-35F5B3595654}"/>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4" name="Free Form 25">
              <a:extLst>
                <a:ext uri="{FF2B5EF4-FFF2-40B4-BE49-F238E27FC236}">
                  <a16:creationId xmlns:a16="http://schemas.microsoft.com/office/drawing/2014/main" id="{D4F49DC1-44E4-4771-8CCD-0DB714AE8123}"/>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65" name="Free Form 26">
              <a:extLst>
                <a:ext uri="{FF2B5EF4-FFF2-40B4-BE49-F238E27FC236}">
                  <a16:creationId xmlns:a16="http://schemas.microsoft.com/office/drawing/2014/main" id="{865DDFC3-01C7-4420-A44D-F6E3E0EE0C29}"/>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6" name="Free Form 27">
              <a:extLst>
                <a:ext uri="{FF2B5EF4-FFF2-40B4-BE49-F238E27FC236}">
                  <a16:creationId xmlns:a16="http://schemas.microsoft.com/office/drawing/2014/main" id="{CA37AD5C-9F10-4D25-A451-46BB065D58BE}"/>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7" name="Free Form 28">
              <a:extLst>
                <a:ext uri="{FF2B5EF4-FFF2-40B4-BE49-F238E27FC236}">
                  <a16:creationId xmlns:a16="http://schemas.microsoft.com/office/drawing/2014/main" id="{915CE4C6-F18C-48FE-83F0-ADF2B6E26507}"/>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68" name="Free Form 29">
              <a:extLst>
                <a:ext uri="{FF2B5EF4-FFF2-40B4-BE49-F238E27FC236}">
                  <a16:creationId xmlns:a16="http://schemas.microsoft.com/office/drawing/2014/main" id="{ACBDBAF8-2EAC-44B7-B051-219B81F55C4B}"/>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9" name="Free Form 30">
              <a:extLst>
                <a:ext uri="{FF2B5EF4-FFF2-40B4-BE49-F238E27FC236}">
                  <a16:creationId xmlns:a16="http://schemas.microsoft.com/office/drawing/2014/main" id="{813B5494-FE1E-4B86-B2D1-2EBE180952A3}"/>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0" name="Free Form 31">
              <a:extLst>
                <a:ext uri="{FF2B5EF4-FFF2-40B4-BE49-F238E27FC236}">
                  <a16:creationId xmlns:a16="http://schemas.microsoft.com/office/drawing/2014/main" id="{8B14B68D-7F15-4BE3-8173-9DAF15ABF6C3}"/>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371" name="Free Form 32">
              <a:extLst>
                <a:ext uri="{FF2B5EF4-FFF2-40B4-BE49-F238E27FC236}">
                  <a16:creationId xmlns:a16="http://schemas.microsoft.com/office/drawing/2014/main" id="{9A8F9E29-600F-4548-BE7F-00985FED9429}"/>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72" name="Free Form 33">
              <a:extLst>
                <a:ext uri="{FF2B5EF4-FFF2-40B4-BE49-F238E27FC236}">
                  <a16:creationId xmlns:a16="http://schemas.microsoft.com/office/drawing/2014/main" id="{05568B39-1B0F-4B8B-9BA4-9B5697E2B73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3" name="Free Form 34">
              <a:extLst>
                <a:ext uri="{FF2B5EF4-FFF2-40B4-BE49-F238E27FC236}">
                  <a16:creationId xmlns:a16="http://schemas.microsoft.com/office/drawing/2014/main" id="{386969A6-B531-458C-87F7-9B79D286B4FF}"/>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4" name="Free Form 35">
              <a:extLst>
                <a:ext uri="{FF2B5EF4-FFF2-40B4-BE49-F238E27FC236}">
                  <a16:creationId xmlns:a16="http://schemas.microsoft.com/office/drawing/2014/main" id="{210D22D5-82EF-4FC2-8BD7-30BF8B2DE169}"/>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5" name="Free Form 36">
              <a:extLst>
                <a:ext uri="{FF2B5EF4-FFF2-40B4-BE49-F238E27FC236}">
                  <a16:creationId xmlns:a16="http://schemas.microsoft.com/office/drawing/2014/main" id="{F410F0A8-C60E-493D-A32A-F6B55F0E7474}"/>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6" name="Free Form 37">
              <a:extLst>
                <a:ext uri="{FF2B5EF4-FFF2-40B4-BE49-F238E27FC236}">
                  <a16:creationId xmlns:a16="http://schemas.microsoft.com/office/drawing/2014/main" id="{7AE09BC7-C4FA-4B26-AFB2-2F6088B14A14}"/>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377" name="Free Form 38">
              <a:extLst>
                <a:ext uri="{FF2B5EF4-FFF2-40B4-BE49-F238E27FC236}">
                  <a16:creationId xmlns:a16="http://schemas.microsoft.com/office/drawing/2014/main" id="{5691EAA6-D1A4-41E9-A5DE-49D3313FB7CA}"/>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8" name="Free Form 39">
              <a:extLst>
                <a:ext uri="{FF2B5EF4-FFF2-40B4-BE49-F238E27FC236}">
                  <a16:creationId xmlns:a16="http://schemas.microsoft.com/office/drawing/2014/main" id="{0C1A8AA4-D58E-435C-8C88-A844D74163B4}"/>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9" name="Free Form 40">
              <a:extLst>
                <a:ext uri="{FF2B5EF4-FFF2-40B4-BE49-F238E27FC236}">
                  <a16:creationId xmlns:a16="http://schemas.microsoft.com/office/drawing/2014/main" id="{C506FA0C-96FE-4F6E-89B0-8514F4700EF9}"/>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80" name="Free Form 41">
              <a:extLst>
                <a:ext uri="{FF2B5EF4-FFF2-40B4-BE49-F238E27FC236}">
                  <a16:creationId xmlns:a16="http://schemas.microsoft.com/office/drawing/2014/main" id="{FBED3B13-9BC0-4097-9164-812A59923621}"/>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81" name="Free Form 42">
              <a:extLst>
                <a:ext uri="{FF2B5EF4-FFF2-40B4-BE49-F238E27FC236}">
                  <a16:creationId xmlns:a16="http://schemas.microsoft.com/office/drawing/2014/main" id="{FEF1C179-8BC0-4394-B741-83C9F56E7A0B}"/>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2" name="Free Form 43">
              <a:extLst>
                <a:ext uri="{FF2B5EF4-FFF2-40B4-BE49-F238E27FC236}">
                  <a16:creationId xmlns:a16="http://schemas.microsoft.com/office/drawing/2014/main" id="{EBD8CE53-D252-486E-847C-96482000FD31}"/>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3" name="Free Form 44">
              <a:extLst>
                <a:ext uri="{FF2B5EF4-FFF2-40B4-BE49-F238E27FC236}">
                  <a16:creationId xmlns:a16="http://schemas.microsoft.com/office/drawing/2014/main" id="{6ACF0579-CF9B-4919-8733-F8FCC226C263}"/>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24" name="Free Form 45">
              <a:extLst>
                <a:ext uri="{FF2B5EF4-FFF2-40B4-BE49-F238E27FC236}">
                  <a16:creationId xmlns:a16="http://schemas.microsoft.com/office/drawing/2014/main" id="{BA562EDD-9B02-47A9-8769-A5A71A5068B3}"/>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25" name="Free Form 46">
              <a:extLst>
                <a:ext uri="{FF2B5EF4-FFF2-40B4-BE49-F238E27FC236}">
                  <a16:creationId xmlns:a16="http://schemas.microsoft.com/office/drawing/2014/main" id="{104CE7BE-5CC6-4C85-8013-6F711FF52118}"/>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6" name="Free Form 47">
              <a:extLst>
                <a:ext uri="{FF2B5EF4-FFF2-40B4-BE49-F238E27FC236}">
                  <a16:creationId xmlns:a16="http://schemas.microsoft.com/office/drawing/2014/main" id="{61737D39-7AF6-43BF-99EE-1C7147181CCA}"/>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7" name="Free Form 48">
              <a:extLst>
                <a:ext uri="{FF2B5EF4-FFF2-40B4-BE49-F238E27FC236}">
                  <a16:creationId xmlns:a16="http://schemas.microsoft.com/office/drawing/2014/main" id="{9B4CAC01-C340-4892-B368-9614D3295605}"/>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28" name="Free Form 49">
              <a:extLst>
                <a:ext uri="{FF2B5EF4-FFF2-40B4-BE49-F238E27FC236}">
                  <a16:creationId xmlns:a16="http://schemas.microsoft.com/office/drawing/2014/main" id="{86F74F91-FBDB-46E1-AD27-FBE20D29EA64}"/>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29" name="Free Form 50">
              <a:extLst>
                <a:ext uri="{FF2B5EF4-FFF2-40B4-BE49-F238E27FC236}">
                  <a16:creationId xmlns:a16="http://schemas.microsoft.com/office/drawing/2014/main" id="{2683F5D3-383E-425D-A959-46F46E463151}"/>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0" name="Free Form 51">
              <a:extLst>
                <a:ext uri="{FF2B5EF4-FFF2-40B4-BE49-F238E27FC236}">
                  <a16:creationId xmlns:a16="http://schemas.microsoft.com/office/drawing/2014/main" id="{52B0A990-D1CD-4427-BFC1-1BEA9628C212}"/>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1" name="Free Form 52">
              <a:extLst>
                <a:ext uri="{FF2B5EF4-FFF2-40B4-BE49-F238E27FC236}">
                  <a16:creationId xmlns:a16="http://schemas.microsoft.com/office/drawing/2014/main" id="{1B9AA922-B0D2-4D5A-B767-D22080802FC6}"/>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432" name="Free Form 53">
              <a:extLst>
                <a:ext uri="{FF2B5EF4-FFF2-40B4-BE49-F238E27FC236}">
                  <a16:creationId xmlns:a16="http://schemas.microsoft.com/office/drawing/2014/main" id="{5EB4A64D-EE46-4D53-817E-A349598E7013}"/>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3" name="Free Form 54">
              <a:extLst>
                <a:ext uri="{FF2B5EF4-FFF2-40B4-BE49-F238E27FC236}">
                  <a16:creationId xmlns:a16="http://schemas.microsoft.com/office/drawing/2014/main" id="{F9C7D030-B0BD-4739-B068-6BEB11CAC4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4" name="Free Form 55">
              <a:extLst>
                <a:ext uri="{FF2B5EF4-FFF2-40B4-BE49-F238E27FC236}">
                  <a16:creationId xmlns:a16="http://schemas.microsoft.com/office/drawing/2014/main" id="{09B20D4E-9712-4AFB-B0F7-77E783560969}"/>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35" name="Free Form 56">
              <a:extLst>
                <a:ext uri="{FF2B5EF4-FFF2-40B4-BE49-F238E27FC236}">
                  <a16:creationId xmlns:a16="http://schemas.microsoft.com/office/drawing/2014/main" id="{862F4C7E-2CEE-4148-9378-419BC912F740}"/>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436" name="Free Form 57">
              <a:extLst>
                <a:ext uri="{FF2B5EF4-FFF2-40B4-BE49-F238E27FC236}">
                  <a16:creationId xmlns:a16="http://schemas.microsoft.com/office/drawing/2014/main" id="{F6FDBE1B-7F44-44B2-A4D7-0A8D011A4410}"/>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7" name="Free Form 58">
              <a:extLst>
                <a:ext uri="{FF2B5EF4-FFF2-40B4-BE49-F238E27FC236}">
                  <a16:creationId xmlns:a16="http://schemas.microsoft.com/office/drawing/2014/main" id="{37E8595A-8790-420D-A6B5-E0266975F5A4}"/>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38" name="Free Form 59">
              <a:extLst>
                <a:ext uri="{FF2B5EF4-FFF2-40B4-BE49-F238E27FC236}">
                  <a16:creationId xmlns:a16="http://schemas.microsoft.com/office/drawing/2014/main" id="{D34A0384-4CF1-47B5-8344-C43A1E75FA85}"/>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9" name="Free Form 60">
              <a:extLst>
                <a:ext uri="{FF2B5EF4-FFF2-40B4-BE49-F238E27FC236}">
                  <a16:creationId xmlns:a16="http://schemas.microsoft.com/office/drawing/2014/main" id="{C8074F22-6A09-4B97-8304-0EEB71039A37}"/>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0" name="Free Form 61">
              <a:extLst>
                <a:ext uri="{FF2B5EF4-FFF2-40B4-BE49-F238E27FC236}">
                  <a16:creationId xmlns:a16="http://schemas.microsoft.com/office/drawing/2014/main" id="{B018642B-9A8F-4CF9-BB56-32DE8C8DE058}"/>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1" name="Free Form 62">
              <a:extLst>
                <a:ext uri="{FF2B5EF4-FFF2-40B4-BE49-F238E27FC236}">
                  <a16:creationId xmlns:a16="http://schemas.microsoft.com/office/drawing/2014/main" id="{49620FD4-9FDE-4626-B3EC-1853C623FD78}"/>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2" name="Free Form 63">
              <a:extLst>
                <a:ext uri="{FF2B5EF4-FFF2-40B4-BE49-F238E27FC236}">
                  <a16:creationId xmlns:a16="http://schemas.microsoft.com/office/drawing/2014/main" id="{0C717474-6C20-46C4-8786-EE9C9C7FEA32}"/>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3" name="Free Form 64">
              <a:extLst>
                <a:ext uri="{FF2B5EF4-FFF2-40B4-BE49-F238E27FC236}">
                  <a16:creationId xmlns:a16="http://schemas.microsoft.com/office/drawing/2014/main" id="{EA40E6C2-C3B8-425B-9D14-3F3C3DB03013}"/>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4" name="Free Form 65">
              <a:extLst>
                <a:ext uri="{FF2B5EF4-FFF2-40B4-BE49-F238E27FC236}">
                  <a16:creationId xmlns:a16="http://schemas.microsoft.com/office/drawing/2014/main" id="{1BA48C8C-BA43-4988-86E2-F1D7A6A55789}"/>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445" name="Free Form 66">
              <a:extLst>
                <a:ext uri="{FF2B5EF4-FFF2-40B4-BE49-F238E27FC236}">
                  <a16:creationId xmlns:a16="http://schemas.microsoft.com/office/drawing/2014/main" id="{372BBA33-25D3-423D-9995-581C3ADE122B}"/>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6" name="Free Form 67">
              <a:extLst>
                <a:ext uri="{FF2B5EF4-FFF2-40B4-BE49-F238E27FC236}">
                  <a16:creationId xmlns:a16="http://schemas.microsoft.com/office/drawing/2014/main" id="{90DAA915-4F1B-4105-92C8-8D82160CA124}"/>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7" name="Free Form 68">
              <a:extLst>
                <a:ext uri="{FF2B5EF4-FFF2-40B4-BE49-F238E27FC236}">
                  <a16:creationId xmlns:a16="http://schemas.microsoft.com/office/drawing/2014/main" id="{3C15FE4F-F743-47C5-9F7D-F02B17747124}"/>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8" name="Free Form 69">
              <a:extLst>
                <a:ext uri="{FF2B5EF4-FFF2-40B4-BE49-F238E27FC236}">
                  <a16:creationId xmlns:a16="http://schemas.microsoft.com/office/drawing/2014/main" id="{76C8B62F-4EF5-498D-9259-35A6C73A6AF7}"/>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9" name="Free Form 70">
              <a:extLst>
                <a:ext uri="{FF2B5EF4-FFF2-40B4-BE49-F238E27FC236}">
                  <a16:creationId xmlns:a16="http://schemas.microsoft.com/office/drawing/2014/main" id="{FF340699-9783-4A8F-AFDD-39FBB2A707E6}"/>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0" name="Free Form 71">
              <a:extLst>
                <a:ext uri="{FF2B5EF4-FFF2-40B4-BE49-F238E27FC236}">
                  <a16:creationId xmlns:a16="http://schemas.microsoft.com/office/drawing/2014/main" id="{02A5F4B7-BCB0-4F08-9053-AB8DBB5B448E}"/>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1" name="Free Form 72">
              <a:extLst>
                <a:ext uri="{FF2B5EF4-FFF2-40B4-BE49-F238E27FC236}">
                  <a16:creationId xmlns:a16="http://schemas.microsoft.com/office/drawing/2014/main" id="{9C828DB8-0FDF-479C-B37F-143FAB606127}"/>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2" name="Free Form 73">
              <a:extLst>
                <a:ext uri="{FF2B5EF4-FFF2-40B4-BE49-F238E27FC236}">
                  <a16:creationId xmlns:a16="http://schemas.microsoft.com/office/drawing/2014/main" id="{D96F8444-7D3C-476E-B6BB-8E2518D4E155}"/>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3" name="Free Form 74">
              <a:extLst>
                <a:ext uri="{FF2B5EF4-FFF2-40B4-BE49-F238E27FC236}">
                  <a16:creationId xmlns:a16="http://schemas.microsoft.com/office/drawing/2014/main" id="{63917892-D563-4F69-9B44-F7C2F1644E3C}"/>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4" name="Free Form 75">
              <a:extLst>
                <a:ext uri="{FF2B5EF4-FFF2-40B4-BE49-F238E27FC236}">
                  <a16:creationId xmlns:a16="http://schemas.microsoft.com/office/drawing/2014/main" id="{13AA612C-D6E8-417F-B48C-D97B8861EFD2}"/>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55" name="Free Form 76">
              <a:extLst>
                <a:ext uri="{FF2B5EF4-FFF2-40B4-BE49-F238E27FC236}">
                  <a16:creationId xmlns:a16="http://schemas.microsoft.com/office/drawing/2014/main" id="{8C9A3BF4-2C0F-479B-AED0-744466670320}"/>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456" name="Free Form 77">
              <a:extLst>
                <a:ext uri="{FF2B5EF4-FFF2-40B4-BE49-F238E27FC236}">
                  <a16:creationId xmlns:a16="http://schemas.microsoft.com/office/drawing/2014/main" id="{25F33164-DC70-4312-B080-CFEAD188D7F6}"/>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57" name="Free Form 78">
              <a:extLst>
                <a:ext uri="{FF2B5EF4-FFF2-40B4-BE49-F238E27FC236}">
                  <a16:creationId xmlns:a16="http://schemas.microsoft.com/office/drawing/2014/main" id="{963C02DE-ED7D-4DBF-8C63-0AC9855D5B91}"/>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8" name="Free Form 79">
              <a:extLst>
                <a:ext uri="{FF2B5EF4-FFF2-40B4-BE49-F238E27FC236}">
                  <a16:creationId xmlns:a16="http://schemas.microsoft.com/office/drawing/2014/main" id="{7240A943-25E2-4ED8-9EBA-6FCE899D43E1}"/>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9" name="Free Form 80">
              <a:extLst>
                <a:ext uri="{FF2B5EF4-FFF2-40B4-BE49-F238E27FC236}">
                  <a16:creationId xmlns:a16="http://schemas.microsoft.com/office/drawing/2014/main" id="{4F2657F8-153E-4F3C-BA36-880A1600096B}"/>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0" name="Free Form 81">
              <a:extLst>
                <a:ext uri="{FF2B5EF4-FFF2-40B4-BE49-F238E27FC236}">
                  <a16:creationId xmlns:a16="http://schemas.microsoft.com/office/drawing/2014/main" id="{282612A0-BD7F-4C9C-B809-A06DB5CF5D4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1" name="Free Form 82">
              <a:extLst>
                <a:ext uri="{FF2B5EF4-FFF2-40B4-BE49-F238E27FC236}">
                  <a16:creationId xmlns:a16="http://schemas.microsoft.com/office/drawing/2014/main" id="{8900A877-D711-4F84-ABE0-23648E03A970}"/>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2" name="Free Form 83">
              <a:extLst>
                <a:ext uri="{FF2B5EF4-FFF2-40B4-BE49-F238E27FC236}">
                  <a16:creationId xmlns:a16="http://schemas.microsoft.com/office/drawing/2014/main" id="{02561FBE-45D2-4A3D-A59A-7623D9B4BE78}"/>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3" name="Free Form 84">
              <a:extLst>
                <a:ext uri="{FF2B5EF4-FFF2-40B4-BE49-F238E27FC236}">
                  <a16:creationId xmlns:a16="http://schemas.microsoft.com/office/drawing/2014/main" id="{DF3AC3FF-97AE-4047-9B4C-B2BA8899FE0B}"/>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4" name="Free Form 85">
              <a:extLst>
                <a:ext uri="{FF2B5EF4-FFF2-40B4-BE49-F238E27FC236}">
                  <a16:creationId xmlns:a16="http://schemas.microsoft.com/office/drawing/2014/main" id="{EED6EDED-CE25-4087-AA80-164880DA4CE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5" name="Free Form 86">
              <a:extLst>
                <a:ext uri="{FF2B5EF4-FFF2-40B4-BE49-F238E27FC236}">
                  <a16:creationId xmlns:a16="http://schemas.microsoft.com/office/drawing/2014/main" id="{3D5927D8-5470-48C1-8470-BB030EBF01FD}"/>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66" name="Free Form 87">
              <a:extLst>
                <a:ext uri="{FF2B5EF4-FFF2-40B4-BE49-F238E27FC236}">
                  <a16:creationId xmlns:a16="http://schemas.microsoft.com/office/drawing/2014/main" id="{2C8CA93F-BFA2-43AE-A6DE-F9BF72DFA63F}"/>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7" name="Free Form 88">
              <a:extLst>
                <a:ext uri="{FF2B5EF4-FFF2-40B4-BE49-F238E27FC236}">
                  <a16:creationId xmlns:a16="http://schemas.microsoft.com/office/drawing/2014/main" id="{8CC06FB1-EF51-4DBE-ABCD-61A8125A564B}"/>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8" name="Free Form 89">
              <a:extLst>
                <a:ext uri="{FF2B5EF4-FFF2-40B4-BE49-F238E27FC236}">
                  <a16:creationId xmlns:a16="http://schemas.microsoft.com/office/drawing/2014/main" id="{32DD1B55-50C1-4E00-9CF3-42ADF1742762}"/>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9" name="Free Form 90">
              <a:extLst>
                <a:ext uri="{FF2B5EF4-FFF2-40B4-BE49-F238E27FC236}">
                  <a16:creationId xmlns:a16="http://schemas.microsoft.com/office/drawing/2014/main" id="{7915AFBF-4A02-49B8-8F9E-0CA1825A1BEA}"/>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0" name="Free Form 91">
              <a:extLst>
                <a:ext uri="{FF2B5EF4-FFF2-40B4-BE49-F238E27FC236}">
                  <a16:creationId xmlns:a16="http://schemas.microsoft.com/office/drawing/2014/main" id="{AFF35838-917B-451B-9DEA-7C777F07426B}"/>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1" name="Free Form 92">
              <a:extLst>
                <a:ext uri="{FF2B5EF4-FFF2-40B4-BE49-F238E27FC236}">
                  <a16:creationId xmlns:a16="http://schemas.microsoft.com/office/drawing/2014/main" id="{3FB36590-1607-484C-9886-61CA54A68DD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2" name="Free Form 93">
              <a:extLst>
                <a:ext uri="{FF2B5EF4-FFF2-40B4-BE49-F238E27FC236}">
                  <a16:creationId xmlns:a16="http://schemas.microsoft.com/office/drawing/2014/main" id="{81767B49-513C-4C5D-9F96-7E2961F863D8}"/>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3" name="Free Form 94">
              <a:extLst>
                <a:ext uri="{FF2B5EF4-FFF2-40B4-BE49-F238E27FC236}">
                  <a16:creationId xmlns:a16="http://schemas.microsoft.com/office/drawing/2014/main" id="{C1B86D04-1312-48FD-A90D-FFBB9E0F3D38}"/>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4" name="Free Form 95">
              <a:extLst>
                <a:ext uri="{FF2B5EF4-FFF2-40B4-BE49-F238E27FC236}">
                  <a16:creationId xmlns:a16="http://schemas.microsoft.com/office/drawing/2014/main" id="{60E0F06A-6B4E-470C-AF78-2B507F894B8D}"/>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75" name="Free Form 96">
              <a:extLst>
                <a:ext uri="{FF2B5EF4-FFF2-40B4-BE49-F238E27FC236}">
                  <a16:creationId xmlns:a16="http://schemas.microsoft.com/office/drawing/2014/main" id="{D8089B4C-63BF-4309-847D-FF2212D3D74A}"/>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76" name="Free Form 97">
              <a:extLst>
                <a:ext uri="{FF2B5EF4-FFF2-40B4-BE49-F238E27FC236}">
                  <a16:creationId xmlns:a16="http://schemas.microsoft.com/office/drawing/2014/main" id="{D1EC23EC-7A5B-4037-90F1-829F690CD42C}"/>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77" name="Free Form 98">
              <a:extLst>
                <a:ext uri="{FF2B5EF4-FFF2-40B4-BE49-F238E27FC236}">
                  <a16:creationId xmlns:a16="http://schemas.microsoft.com/office/drawing/2014/main" id="{9FCD00CC-B1CF-40B2-94FA-AAFCCC872AA0}"/>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78" name="Free Form 99">
              <a:extLst>
                <a:ext uri="{FF2B5EF4-FFF2-40B4-BE49-F238E27FC236}">
                  <a16:creationId xmlns:a16="http://schemas.microsoft.com/office/drawing/2014/main" id="{4798AA54-DEAB-44C9-8C64-BB62566C5161}"/>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79" name="Free Form 100">
              <a:extLst>
                <a:ext uri="{FF2B5EF4-FFF2-40B4-BE49-F238E27FC236}">
                  <a16:creationId xmlns:a16="http://schemas.microsoft.com/office/drawing/2014/main" id="{384ABB8B-8286-45A0-AC1D-6432C9D56570}"/>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0" name="Free Form 101">
              <a:extLst>
                <a:ext uri="{FF2B5EF4-FFF2-40B4-BE49-F238E27FC236}">
                  <a16:creationId xmlns:a16="http://schemas.microsoft.com/office/drawing/2014/main" id="{AAB1FF6D-13A1-49C3-ADA6-BE8CBD9ED611}"/>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1" name="Free Form 102">
              <a:extLst>
                <a:ext uri="{FF2B5EF4-FFF2-40B4-BE49-F238E27FC236}">
                  <a16:creationId xmlns:a16="http://schemas.microsoft.com/office/drawing/2014/main" id="{4B4B4E41-F227-4CDB-98BF-E0E3E921EBFE}"/>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82" name="Free Form 103">
              <a:extLst>
                <a:ext uri="{FF2B5EF4-FFF2-40B4-BE49-F238E27FC236}">
                  <a16:creationId xmlns:a16="http://schemas.microsoft.com/office/drawing/2014/main" id="{DA35C5E3-A201-4154-85A2-6B61400AD448}"/>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3" name="Free Form 104">
              <a:extLst>
                <a:ext uri="{FF2B5EF4-FFF2-40B4-BE49-F238E27FC236}">
                  <a16:creationId xmlns:a16="http://schemas.microsoft.com/office/drawing/2014/main" id="{BF19F823-1F9E-4EF3-BCBB-771EEFE50518}"/>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4" name="Free Form 105">
              <a:extLst>
                <a:ext uri="{FF2B5EF4-FFF2-40B4-BE49-F238E27FC236}">
                  <a16:creationId xmlns:a16="http://schemas.microsoft.com/office/drawing/2014/main" id="{6F6F75B8-5F15-4EE7-92D0-D782DABCB2CB}"/>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5" name="Free Form 106">
              <a:extLst>
                <a:ext uri="{FF2B5EF4-FFF2-40B4-BE49-F238E27FC236}">
                  <a16:creationId xmlns:a16="http://schemas.microsoft.com/office/drawing/2014/main" id="{3BA90187-48C5-411F-95F9-B9CF9B9568D9}"/>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6" name="Free Form 107">
              <a:extLst>
                <a:ext uri="{FF2B5EF4-FFF2-40B4-BE49-F238E27FC236}">
                  <a16:creationId xmlns:a16="http://schemas.microsoft.com/office/drawing/2014/main" id="{DAD27534-396D-4F5D-9019-A86B5450FA49}"/>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87" name="Free Form 108">
              <a:extLst>
                <a:ext uri="{FF2B5EF4-FFF2-40B4-BE49-F238E27FC236}">
                  <a16:creationId xmlns:a16="http://schemas.microsoft.com/office/drawing/2014/main" id="{F684D81C-93F1-4B04-8884-EE5A75EAC4D8}"/>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8" name="Free Form 109">
              <a:extLst>
                <a:ext uri="{FF2B5EF4-FFF2-40B4-BE49-F238E27FC236}">
                  <a16:creationId xmlns:a16="http://schemas.microsoft.com/office/drawing/2014/main" id="{A6176F71-B4CF-4710-95F9-32093EF40FC5}"/>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9" name="Free Form 110">
              <a:extLst>
                <a:ext uri="{FF2B5EF4-FFF2-40B4-BE49-F238E27FC236}">
                  <a16:creationId xmlns:a16="http://schemas.microsoft.com/office/drawing/2014/main" id="{EC25E661-1340-4637-B65D-945048D6D6CD}"/>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490" name="Free Form 111">
              <a:extLst>
                <a:ext uri="{FF2B5EF4-FFF2-40B4-BE49-F238E27FC236}">
                  <a16:creationId xmlns:a16="http://schemas.microsoft.com/office/drawing/2014/main" id="{2B314CBC-288F-480B-B7DB-88CF26807E76}"/>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91" name="Free Form 112">
              <a:extLst>
                <a:ext uri="{FF2B5EF4-FFF2-40B4-BE49-F238E27FC236}">
                  <a16:creationId xmlns:a16="http://schemas.microsoft.com/office/drawing/2014/main" id="{F4D11B13-97F9-434F-82A3-D78C6D58ADDD}"/>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92" name="Free Form 113">
              <a:extLst>
                <a:ext uri="{FF2B5EF4-FFF2-40B4-BE49-F238E27FC236}">
                  <a16:creationId xmlns:a16="http://schemas.microsoft.com/office/drawing/2014/main" id="{20117B83-9C1F-4D34-96CA-D58DBF4CA97E}"/>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93" name="Free Form 114">
              <a:extLst>
                <a:ext uri="{FF2B5EF4-FFF2-40B4-BE49-F238E27FC236}">
                  <a16:creationId xmlns:a16="http://schemas.microsoft.com/office/drawing/2014/main" id="{8326B4F5-9C67-4921-AEB1-57D75DC5E77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4" name="Free Form 115">
              <a:extLst>
                <a:ext uri="{FF2B5EF4-FFF2-40B4-BE49-F238E27FC236}">
                  <a16:creationId xmlns:a16="http://schemas.microsoft.com/office/drawing/2014/main" id="{8D097F96-A6C1-4E58-A772-6399F58D5E6A}"/>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5" name="Free Form 116">
              <a:extLst>
                <a:ext uri="{FF2B5EF4-FFF2-40B4-BE49-F238E27FC236}">
                  <a16:creationId xmlns:a16="http://schemas.microsoft.com/office/drawing/2014/main" id="{29F793BF-270A-4CFA-B8A6-5AA530E039F0}"/>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96" name="Free Form 117">
              <a:extLst>
                <a:ext uri="{FF2B5EF4-FFF2-40B4-BE49-F238E27FC236}">
                  <a16:creationId xmlns:a16="http://schemas.microsoft.com/office/drawing/2014/main" id="{D0447922-EF5E-438A-845F-C08515665B71}"/>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7" name="Free Form 118">
              <a:extLst>
                <a:ext uri="{FF2B5EF4-FFF2-40B4-BE49-F238E27FC236}">
                  <a16:creationId xmlns:a16="http://schemas.microsoft.com/office/drawing/2014/main" id="{F962010E-6D40-4FB2-BDAD-C99FA2E3ED57}"/>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98" name="Free Form 119">
              <a:extLst>
                <a:ext uri="{FF2B5EF4-FFF2-40B4-BE49-F238E27FC236}">
                  <a16:creationId xmlns:a16="http://schemas.microsoft.com/office/drawing/2014/main" id="{605D8BF1-FCC5-4194-A66A-CA57F8AD4D28}"/>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99" name="Free Form 120">
              <a:extLst>
                <a:ext uri="{FF2B5EF4-FFF2-40B4-BE49-F238E27FC236}">
                  <a16:creationId xmlns:a16="http://schemas.microsoft.com/office/drawing/2014/main" id="{C7D21969-26C5-4F39-925D-B7C04C824FE1}"/>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0" name="Free Form 121">
              <a:extLst>
                <a:ext uri="{FF2B5EF4-FFF2-40B4-BE49-F238E27FC236}">
                  <a16:creationId xmlns:a16="http://schemas.microsoft.com/office/drawing/2014/main" id="{F1BE9583-EE4E-4418-A87B-94DC8ABD29C0}"/>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1" name="Free Form 122">
              <a:extLst>
                <a:ext uri="{FF2B5EF4-FFF2-40B4-BE49-F238E27FC236}">
                  <a16:creationId xmlns:a16="http://schemas.microsoft.com/office/drawing/2014/main" id="{599CA941-0CE6-4FAE-B56F-8598CCCD1198}"/>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2" name="Free Form 123">
              <a:extLst>
                <a:ext uri="{FF2B5EF4-FFF2-40B4-BE49-F238E27FC236}">
                  <a16:creationId xmlns:a16="http://schemas.microsoft.com/office/drawing/2014/main" id="{182A250B-C836-4323-9FBB-A6EF777D32C9}"/>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503" name="Free Form 124">
              <a:extLst>
                <a:ext uri="{FF2B5EF4-FFF2-40B4-BE49-F238E27FC236}">
                  <a16:creationId xmlns:a16="http://schemas.microsoft.com/office/drawing/2014/main" id="{50E3CB2E-E79F-4DFA-8C61-B017156781AD}"/>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4" name="Free Form 125">
              <a:extLst>
                <a:ext uri="{FF2B5EF4-FFF2-40B4-BE49-F238E27FC236}">
                  <a16:creationId xmlns:a16="http://schemas.microsoft.com/office/drawing/2014/main" id="{03793DAB-C586-4F4D-90F3-267BFBAD2A42}"/>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5" name="Free Form 126">
              <a:extLst>
                <a:ext uri="{FF2B5EF4-FFF2-40B4-BE49-F238E27FC236}">
                  <a16:creationId xmlns:a16="http://schemas.microsoft.com/office/drawing/2014/main" id="{5FCFBF87-F865-4D72-8BF2-E914AFB637BD}"/>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6" name="Free Form 127">
              <a:extLst>
                <a:ext uri="{FF2B5EF4-FFF2-40B4-BE49-F238E27FC236}">
                  <a16:creationId xmlns:a16="http://schemas.microsoft.com/office/drawing/2014/main" id="{08AB1B9E-0D26-4360-89F2-3D024D57F095}"/>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7" name="Free Form 128">
              <a:extLst>
                <a:ext uri="{FF2B5EF4-FFF2-40B4-BE49-F238E27FC236}">
                  <a16:creationId xmlns:a16="http://schemas.microsoft.com/office/drawing/2014/main" id="{6360A091-3E40-40A2-87A5-72FC2CC7124A}"/>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08" name="Free Form 129">
              <a:extLst>
                <a:ext uri="{FF2B5EF4-FFF2-40B4-BE49-F238E27FC236}">
                  <a16:creationId xmlns:a16="http://schemas.microsoft.com/office/drawing/2014/main" id="{36786A79-2E30-499D-B1F9-F5CABA4EB765}"/>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9" name="Free Form 130">
              <a:extLst>
                <a:ext uri="{FF2B5EF4-FFF2-40B4-BE49-F238E27FC236}">
                  <a16:creationId xmlns:a16="http://schemas.microsoft.com/office/drawing/2014/main" id="{16401BB4-E736-4935-9396-2B0B102AFA40}"/>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0" name="Free Form 131">
              <a:extLst>
                <a:ext uri="{FF2B5EF4-FFF2-40B4-BE49-F238E27FC236}">
                  <a16:creationId xmlns:a16="http://schemas.microsoft.com/office/drawing/2014/main" id="{9EAD60BD-D51A-4B35-AA8C-F2AF28161DE1}"/>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1" name="Free Form 132">
              <a:extLst>
                <a:ext uri="{FF2B5EF4-FFF2-40B4-BE49-F238E27FC236}">
                  <a16:creationId xmlns:a16="http://schemas.microsoft.com/office/drawing/2014/main" id="{A72364FA-B9CF-43AE-9C0A-068B34638FF9}"/>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2" name="Free Form 133">
              <a:extLst>
                <a:ext uri="{FF2B5EF4-FFF2-40B4-BE49-F238E27FC236}">
                  <a16:creationId xmlns:a16="http://schemas.microsoft.com/office/drawing/2014/main" id="{A37E72A5-0531-4156-A087-D3D3C95AF652}"/>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3" name="Free Form 134">
              <a:extLst>
                <a:ext uri="{FF2B5EF4-FFF2-40B4-BE49-F238E27FC236}">
                  <a16:creationId xmlns:a16="http://schemas.microsoft.com/office/drawing/2014/main" id="{8F397654-FF41-4AC2-A010-1D520D3AA705}"/>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14" name="Free Form 135">
              <a:extLst>
                <a:ext uri="{FF2B5EF4-FFF2-40B4-BE49-F238E27FC236}">
                  <a16:creationId xmlns:a16="http://schemas.microsoft.com/office/drawing/2014/main" id="{3C69827B-7E11-4023-862A-D186E409EBDA}"/>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5" name="Free Form 136">
              <a:extLst>
                <a:ext uri="{FF2B5EF4-FFF2-40B4-BE49-F238E27FC236}">
                  <a16:creationId xmlns:a16="http://schemas.microsoft.com/office/drawing/2014/main" id="{D325E1B6-3070-4AE8-989B-992AD8E144F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6" name="Free Form 137">
              <a:extLst>
                <a:ext uri="{FF2B5EF4-FFF2-40B4-BE49-F238E27FC236}">
                  <a16:creationId xmlns:a16="http://schemas.microsoft.com/office/drawing/2014/main" id="{78F88BC5-1BD1-489F-9390-459B78D43ECC}"/>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17" name="Free Form 138">
              <a:extLst>
                <a:ext uri="{FF2B5EF4-FFF2-40B4-BE49-F238E27FC236}">
                  <a16:creationId xmlns:a16="http://schemas.microsoft.com/office/drawing/2014/main" id="{2D304A0D-CE6D-423C-B185-1DD9376C1E67}"/>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18" name="Free Form 139">
              <a:extLst>
                <a:ext uri="{FF2B5EF4-FFF2-40B4-BE49-F238E27FC236}">
                  <a16:creationId xmlns:a16="http://schemas.microsoft.com/office/drawing/2014/main" id="{63D48FCF-8818-4F75-8287-43A9405BE995}"/>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9" name="Free Form 140">
              <a:extLst>
                <a:ext uri="{FF2B5EF4-FFF2-40B4-BE49-F238E27FC236}">
                  <a16:creationId xmlns:a16="http://schemas.microsoft.com/office/drawing/2014/main" id="{B3D99D1A-0476-42C3-9C03-34F945E1EFED}"/>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20" name="Free Form 141">
              <a:extLst>
                <a:ext uri="{FF2B5EF4-FFF2-40B4-BE49-F238E27FC236}">
                  <a16:creationId xmlns:a16="http://schemas.microsoft.com/office/drawing/2014/main" id="{9BD98BFF-4C44-425B-BAA7-5B185FA9B0C0}"/>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1" name="Free Form 142">
              <a:extLst>
                <a:ext uri="{FF2B5EF4-FFF2-40B4-BE49-F238E27FC236}">
                  <a16:creationId xmlns:a16="http://schemas.microsoft.com/office/drawing/2014/main" id="{B6932B34-7D23-4A85-9E45-1D080E509DCB}"/>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522" name="Free Form 143">
              <a:extLst>
                <a:ext uri="{FF2B5EF4-FFF2-40B4-BE49-F238E27FC236}">
                  <a16:creationId xmlns:a16="http://schemas.microsoft.com/office/drawing/2014/main" id="{314BC49D-85B6-42E4-875A-0C63C22DAC61}"/>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23" name="Free Form 144">
              <a:extLst>
                <a:ext uri="{FF2B5EF4-FFF2-40B4-BE49-F238E27FC236}">
                  <a16:creationId xmlns:a16="http://schemas.microsoft.com/office/drawing/2014/main" id="{6061D049-194F-482D-8EAA-AF6DA39727E7}"/>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4" name="Free Form 145">
              <a:extLst>
                <a:ext uri="{FF2B5EF4-FFF2-40B4-BE49-F238E27FC236}">
                  <a16:creationId xmlns:a16="http://schemas.microsoft.com/office/drawing/2014/main" id="{DEF3E49C-E159-40F2-A3DE-9CC1F5BF9EC6}"/>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5" name="Free Form 146">
              <a:extLst>
                <a:ext uri="{FF2B5EF4-FFF2-40B4-BE49-F238E27FC236}">
                  <a16:creationId xmlns:a16="http://schemas.microsoft.com/office/drawing/2014/main" id="{B606565E-1365-4F6E-84EC-7DD3979B2E4C}"/>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6" name="Free Form 147">
              <a:extLst>
                <a:ext uri="{FF2B5EF4-FFF2-40B4-BE49-F238E27FC236}">
                  <a16:creationId xmlns:a16="http://schemas.microsoft.com/office/drawing/2014/main" id="{F28C1A14-0A91-49C9-AB6E-FB79AE087092}"/>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7" name="Free Form 148">
              <a:extLst>
                <a:ext uri="{FF2B5EF4-FFF2-40B4-BE49-F238E27FC236}">
                  <a16:creationId xmlns:a16="http://schemas.microsoft.com/office/drawing/2014/main" id="{24527FFD-D6F1-4330-9415-0E7A61BF2CD7}"/>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28" name="Free Form 149">
              <a:extLst>
                <a:ext uri="{FF2B5EF4-FFF2-40B4-BE49-F238E27FC236}">
                  <a16:creationId xmlns:a16="http://schemas.microsoft.com/office/drawing/2014/main" id="{F154514C-C08D-4697-8B31-6B708ED23D11}"/>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9" name="Free Form 150">
              <a:extLst>
                <a:ext uri="{FF2B5EF4-FFF2-40B4-BE49-F238E27FC236}">
                  <a16:creationId xmlns:a16="http://schemas.microsoft.com/office/drawing/2014/main" id="{E526537B-1262-4DDE-A76F-0F89B82EB721}"/>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0" name="Free Form 151">
              <a:extLst>
                <a:ext uri="{FF2B5EF4-FFF2-40B4-BE49-F238E27FC236}">
                  <a16:creationId xmlns:a16="http://schemas.microsoft.com/office/drawing/2014/main" id="{3B69D4B3-CB05-44B7-A9AE-919C09238F5D}"/>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1" name="Free Form 152">
              <a:extLst>
                <a:ext uri="{FF2B5EF4-FFF2-40B4-BE49-F238E27FC236}">
                  <a16:creationId xmlns:a16="http://schemas.microsoft.com/office/drawing/2014/main" id="{C125A6E4-C20B-4D12-AA9D-E624858A9960}"/>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2" name="Free Form 153">
              <a:extLst>
                <a:ext uri="{FF2B5EF4-FFF2-40B4-BE49-F238E27FC236}">
                  <a16:creationId xmlns:a16="http://schemas.microsoft.com/office/drawing/2014/main" id="{3DC9DF40-BC66-49A3-A310-5CDDCCC878AB}"/>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3" name="Free Form 154">
              <a:extLst>
                <a:ext uri="{FF2B5EF4-FFF2-40B4-BE49-F238E27FC236}">
                  <a16:creationId xmlns:a16="http://schemas.microsoft.com/office/drawing/2014/main" id="{DA406186-CA63-42CD-BBAF-28CB627D01A3}"/>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34" name="Free Form 155">
              <a:extLst>
                <a:ext uri="{FF2B5EF4-FFF2-40B4-BE49-F238E27FC236}">
                  <a16:creationId xmlns:a16="http://schemas.microsoft.com/office/drawing/2014/main" id="{F90A8406-600B-4384-98FB-168EA9E02136}"/>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35" name="Free Form 156">
              <a:extLst>
                <a:ext uri="{FF2B5EF4-FFF2-40B4-BE49-F238E27FC236}">
                  <a16:creationId xmlns:a16="http://schemas.microsoft.com/office/drawing/2014/main" id="{BA76732F-F432-4A06-A07A-E258DA68941B}"/>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6" name="Free Form 157">
              <a:extLst>
                <a:ext uri="{FF2B5EF4-FFF2-40B4-BE49-F238E27FC236}">
                  <a16:creationId xmlns:a16="http://schemas.microsoft.com/office/drawing/2014/main" id="{495439CC-7F21-4B5F-9BE3-FEAB83E8E6C1}"/>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37" name="Free Form 158">
              <a:extLst>
                <a:ext uri="{FF2B5EF4-FFF2-40B4-BE49-F238E27FC236}">
                  <a16:creationId xmlns:a16="http://schemas.microsoft.com/office/drawing/2014/main" id="{024C4EBB-FEFD-435A-A489-2BB7DE1D14A8}"/>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38" name="Free Form 159">
              <a:extLst>
                <a:ext uri="{FF2B5EF4-FFF2-40B4-BE49-F238E27FC236}">
                  <a16:creationId xmlns:a16="http://schemas.microsoft.com/office/drawing/2014/main" id="{6D613DCE-B100-4049-ACF5-6D5F0EFD3430}"/>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9" name="Free Form 160">
              <a:extLst>
                <a:ext uri="{FF2B5EF4-FFF2-40B4-BE49-F238E27FC236}">
                  <a16:creationId xmlns:a16="http://schemas.microsoft.com/office/drawing/2014/main" id="{3914A81E-EC54-4B98-9CC1-AC1A57FFC8B3}"/>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0" name="Free Form 161">
              <a:extLst>
                <a:ext uri="{FF2B5EF4-FFF2-40B4-BE49-F238E27FC236}">
                  <a16:creationId xmlns:a16="http://schemas.microsoft.com/office/drawing/2014/main" id="{CE435297-452A-4933-A19F-E9420B96C6B5}"/>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1" name="Free Form 162">
              <a:extLst>
                <a:ext uri="{FF2B5EF4-FFF2-40B4-BE49-F238E27FC236}">
                  <a16:creationId xmlns:a16="http://schemas.microsoft.com/office/drawing/2014/main" id="{D146A266-4C0C-4847-B901-AD836C14FD70}"/>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2" name="Free Form 163">
              <a:extLst>
                <a:ext uri="{FF2B5EF4-FFF2-40B4-BE49-F238E27FC236}">
                  <a16:creationId xmlns:a16="http://schemas.microsoft.com/office/drawing/2014/main" id="{8EBBF08E-EAD4-4D78-87DC-69BD6A1D1FBA}"/>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43" name="Free Form 164">
              <a:extLst>
                <a:ext uri="{FF2B5EF4-FFF2-40B4-BE49-F238E27FC236}">
                  <a16:creationId xmlns:a16="http://schemas.microsoft.com/office/drawing/2014/main" id="{3682AFA6-FBE3-4B5A-94A8-DE5AD047D046}"/>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4" name="Free Form 165">
              <a:extLst>
                <a:ext uri="{FF2B5EF4-FFF2-40B4-BE49-F238E27FC236}">
                  <a16:creationId xmlns:a16="http://schemas.microsoft.com/office/drawing/2014/main" id="{94DB8008-D083-45E5-A013-A633CD868BB5}"/>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5" name="Free Form 166">
              <a:extLst>
                <a:ext uri="{FF2B5EF4-FFF2-40B4-BE49-F238E27FC236}">
                  <a16:creationId xmlns:a16="http://schemas.microsoft.com/office/drawing/2014/main" id="{BCE9097C-B64A-46AD-B593-6EAC3EA8397E}"/>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46" name="Free Form 167">
              <a:extLst>
                <a:ext uri="{FF2B5EF4-FFF2-40B4-BE49-F238E27FC236}">
                  <a16:creationId xmlns:a16="http://schemas.microsoft.com/office/drawing/2014/main" id="{08513CAA-C8D1-4FA3-9763-6C03FFAD97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7" name="Free Form 168">
              <a:extLst>
                <a:ext uri="{FF2B5EF4-FFF2-40B4-BE49-F238E27FC236}">
                  <a16:creationId xmlns:a16="http://schemas.microsoft.com/office/drawing/2014/main" id="{3CCB4FE0-BDAF-44D2-B8CD-96234E898C85}"/>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8" name="Free Form 169">
              <a:extLst>
                <a:ext uri="{FF2B5EF4-FFF2-40B4-BE49-F238E27FC236}">
                  <a16:creationId xmlns:a16="http://schemas.microsoft.com/office/drawing/2014/main" id="{FAC0021D-DF6A-4F3A-9B79-3AAF8DE33F08}"/>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9" name="Free Form 170">
              <a:extLst>
                <a:ext uri="{FF2B5EF4-FFF2-40B4-BE49-F238E27FC236}">
                  <a16:creationId xmlns:a16="http://schemas.microsoft.com/office/drawing/2014/main" id="{113397BC-759F-40C7-9D50-A8306A892594}"/>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50" name="Free Form 171">
              <a:extLst>
                <a:ext uri="{FF2B5EF4-FFF2-40B4-BE49-F238E27FC236}">
                  <a16:creationId xmlns:a16="http://schemas.microsoft.com/office/drawing/2014/main" id="{88C53A68-C9AF-41F3-99CF-E93FF8124E0F}"/>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1" name="Free Form 172">
              <a:extLst>
                <a:ext uri="{FF2B5EF4-FFF2-40B4-BE49-F238E27FC236}">
                  <a16:creationId xmlns:a16="http://schemas.microsoft.com/office/drawing/2014/main" id="{246075AB-0130-44AF-AD6B-D25C25DBEE59}"/>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2" name="Free Form 173">
              <a:extLst>
                <a:ext uri="{FF2B5EF4-FFF2-40B4-BE49-F238E27FC236}">
                  <a16:creationId xmlns:a16="http://schemas.microsoft.com/office/drawing/2014/main" id="{82365FF4-3C41-4D6C-94A8-63E793D63AAE}"/>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3" name="Free Form 174">
              <a:extLst>
                <a:ext uri="{FF2B5EF4-FFF2-40B4-BE49-F238E27FC236}">
                  <a16:creationId xmlns:a16="http://schemas.microsoft.com/office/drawing/2014/main" id="{2A507FB2-8777-48E9-B7F8-28D9AC7F3F56}"/>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4" name="Free Form 175">
              <a:extLst>
                <a:ext uri="{FF2B5EF4-FFF2-40B4-BE49-F238E27FC236}">
                  <a16:creationId xmlns:a16="http://schemas.microsoft.com/office/drawing/2014/main" id="{44609319-6DA5-49CD-9001-5D2C85F4F3FB}"/>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grpSp>
        <p:nvGrpSpPr>
          <p:cNvPr id="3" name="Country">
            <a:extLst>
              <a:ext uri="{FF2B5EF4-FFF2-40B4-BE49-F238E27FC236}">
                <a16:creationId xmlns:a16="http://schemas.microsoft.com/office/drawing/2014/main" id="{6EB80091-227F-4505-A828-6851A90A4751}"/>
              </a:ext>
            </a:extLst>
          </p:cNvPr>
          <p:cNvGrpSpPr/>
          <p:nvPr/>
        </p:nvGrpSpPr>
        <p:grpSpPr>
          <a:xfrm>
            <a:off x="4294572" y="2173670"/>
            <a:ext cx="3205663" cy="3837810"/>
            <a:chOff x="1039543" y="1930635"/>
            <a:chExt cx="3284710" cy="3932444"/>
          </a:xfrm>
          <a:solidFill>
            <a:schemeClr val="bg2">
              <a:lumMod val="25000"/>
            </a:schemeClr>
          </a:solidFill>
        </p:grpSpPr>
        <p:sp>
          <p:nvSpPr>
            <p:cNvPr id="86" name="Free Form 3">
              <a:extLst>
                <a:ext uri="{FF2B5EF4-FFF2-40B4-BE49-F238E27FC236}">
                  <a16:creationId xmlns:a16="http://schemas.microsoft.com/office/drawing/2014/main" id="{7A25A425-DEB0-4C5E-B3B2-C7E448B18F9B}"/>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90" name="Free Form 4">
              <a:extLst>
                <a:ext uri="{FF2B5EF4-FFF2-40B4-BE49-F238E27FC236}">
                  <a16:creationId xmlns:a16="http://schemas.microsoft.com/office/drawing/2014/main" id="{32D664C5-9651-447D-A842-6C4275915434}"/>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92" name="Free Form 5">
              <a:extLst>
                <a:ext uri="{FF2B5EF4-FFF2-40B4-BE49-F238E27FC236}">
                  <a16:creationId xmlns:a16="http://schemas.microsoft.com/office/drawing/2014/main" id="{6458DB85-7975-4D58-9A3B-F31AA794F3F5}"/>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102" name="Free Form 6">
              <a:extLst>
                <a:ext uri="{FF2B5EF4-FFF2-40B4-BE49-F238E27FC236}">
                  <a16:creationId xmlns:a16="http://schemas.microsoft.com/office/drawing/2014/main" id="{16D9610C-4674-46DF-87E9-D1396C55F47D}"/>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104" name="Free Form 7">
              <a:extLst>
                <a:ext uri="{FF2B5EF4-FFF2-40B4-BE49-F238E27FC236}">
                  <a16:creationId xmlns:a16="http://schemas.microsoft.com/office/drawing/2014/main" id="{32F2FE22-C754-482C-B057-DD9F6F6BB446}"/>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106" name="Free Form 8">
              <a:extLst>
                <a:ext uri="{FF2B5EF4-FFF2-40B4-BE49-F238E27FC236}">
                  <a16:creationId xmlns:a16="http://schemas.microsoft.com/office/drawing/2014/main" id="{A5C9EE47-FDCB-482E-BF0E-6D48CB432CB5}"/>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108" name="Free Form 9">
              <a:extLst>
                <a:ext uri="{FF2B5EF4-FFF2-40B4-BE49-F238E27FC236}">
                  <a16:creationId xmlns:a16="http://schemas.microsoft.com/office/drawing/2014/main" id="{7464BC05-D4AB-4D24-BDAA-F92980AB0B26}"/>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110" name="Free Form 10">
              <a:extLst>
                <a:ext uri="{FF2B5EF4-FFF2-40B4-BE49-F238E27FC236}">
                  <a16:creationId xmlns:a16="http://schemas.microsoft.com/office/drawing/2014/main" id="{D7CCDE38-42DA-47D7-8468-4E2D2A999E97}"/>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112" name="Free Form 11">
              <a:extLst>
                <a:ext uri="{FF2B5EF4-FFF2-40B4-BE49-F238E27FC236}">
                  <a16:creationId xmlns:a16="http://schemas.microsoft.com/office/drawing/2014/main" id="{7E99EFF5-CAE2-4D51-B819-F8304EC26ECB}"/>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114" name="Free Form 12">
              <a:extLst>
                <a:ext uri="{FF2B5EF4-FFF2-40B4-BE49-F238E27FC236}">
                  <a16:creationId xmlns:a16="http://schemas.microsoft.com/office/drawing/2014/main" id="{647FCE2C-0657-485D-82F6-115702806773}"/>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16" name="Free Form 13">
              <a:extLst>
                <a:ext uri="{FF2B5EF4-FFF2-40B4-BE49-F238E27FC236}">
                  <a16:creationId xmlns:a16="http://schemas.microsoft.com/office/drawing/2014/main" id="{DD95385F-BD35-4C5B-8883-4E651888144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120" name="Free Form 14">
              <a:extLst>
                <a:ext uri="{FF2B5EF4-FFF2-40B4-BE49-F238E27FC236}">
                  <a16:creationId xmlns:a16="http://schemas.microsoft.com/office/drawing/2014/main" id="{207CE0C5-EB7F-48BD-94AF-77644D3309AE}"/>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122" name="Free Form 15">
              <a:extLst>
                <a:ext uri="{FF2B5EF4-FFF2-40B4-BE49-F238E27FC236}">
                  <a16:creationId xmlns:a16="http://schemas.microsoft.com/office/drawing/2014/main" id="{DC571871-6144-4AD8-B1A2-637C796737D2}"/>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125" name="Free Form 16">
              <a:extLst>
                <a:ext uri="{FF2B5EF4-FFF2-40B4-BE49-F238E27FC236}">
                  <a16:creationId xmlns:a16="http://schemas.microsoft.com/office/drawing/2014/main" id="{3F70F006-8FA2-4255-B349-373F44121E1F}"/>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127" name="Free Form 17">
              <a:extLst>
                <a:ext uri="{FF2B5EF4-FFF2-40B4-BE49-F238E27FC236}">
                  <a16:creationId xmlns:a16="http://schemas.microsoft.com/office/drawing/2014/main" id="{693C8352-CD47-4AA7-83A9-ECA9B2094380}"/>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128" name="Free Form 18">
              <a:extLst>
                <a:ext uri="{FF2B5EF4-FFF2-40B4-BE49-F238E27FC236}">
                  <a16:creationId xmlns:a16="http://schemas.microsoft.com/office/drawing/2014/main" id="{9D410CF0-8149-49A1-B0DD-200E44535A7A}"/>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129" name="Free Form 19">
              <a:extLst>
                <a:ext uri="{FF2B5EF4-FFF2-40B4-BE49-F238E27FC236}">
                  <a16:creationId xmlns:a16="http://schemas.microsoft.com/office/drawing/2014/main" id="{A1088027-90F1-49A9-A1E4-678A454E8C6B}"/>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130" name="Free Form 20">
              <a:extLst>
                <a:ext uri="{FF2B5EF4-FFF2-40B4-BE49-F238E27FC236}">
                  <a16:creationId xmlns:a16="http://schemas.microsoft.com/office/drawing/2014/main" id="{85BE8501-C2E3-4482-9F18-F360CEFB948B}"/>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131" name="Free Form 21">
              <a:extLst>
                <a:ext uri="{FF2B5EF4-FFF2-40B4-BE49-F238E27FC236}">
                  <a16:creationId xmlns:a16="http://schemas.microsoft.com/office/drawing/2014/main" id="{2492E5F6-46F0-4222-9E3C-A64EAB103C2F}"/>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132" name="Free Form 22">
              <a:extLst>
                <a:ext uri="{FF2B5EF4-FFF2-40B4-BE49-F238E27FC236}">
                  <a16:creationId xmlns:a16="http://schemas.microsoft.com/office/drawing/2014/main" id="{D6B111E5-CD77-48F0-9B10-9B7379D1DA0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133" name="Free Form 23">
              <a:extLst>
                <a:ext uri="{FF2B5EF4-FFF2-40B4-BE49-F238E27FC236}">
                  <a16:creationId xmlns:a16="http://schemas.microsoft.com/office/drawing/2014/main" id="{208BEB68-1A36-45A2-BBEB-95D31714837C}"/>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134" name="Free Form 24">
              <a:extLst>
                <a:ext uri="{FF2B5EF4-FFF2-40B4-BE49-F238E27FC236}">
                  <a16:creationId xmlns:a16="http://schemas.microsoft.com/office/drawing/2014/main" id="{728AC594-EB72-46B7-A616-7B3AC45511BD}"/>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135" name="Free Form 25">
              <a:extLst>
                <a:ext uri="{FF2B5EF4-FFF2-40B4-BE49-F238E27FC236}">
                  <a16:creationId xmlns:a16="http://schemas.microsoft.com/office/drawing/2014/main" id="{B0A70641-6588-4679-9827-CF5C673ABC61}"/>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136" name="Free Form 26">
              <a:extLst>
                <a:ext uri="{FF2B5EF4-FFF2-40B4-BE49-F238E27FC236}">
                  <a16:creationId xmlns:a16="http://schemas.microsoft.com/office/drawing/2014/main" id="{3270D5EF-5AB2-4E52-AE1A-E4BDEB121D83}"/>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137" name="Free Form 27">
              <a:extLst>
                <a:ext uri="{FF2B5EF4-FFF2-40B4-BE49-F238E27FC236}">
                  <a16:creationId xmlns:a16="http://schemas.microsoft.com/office/drawing/2014/main" id="{0268A942-7704-4873-A181-2F264BA78FA9}"/>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138" name="Free Form 28">
              <a:extLst>
                <a:ext uri="{FF2B5EF4-FFF2-40B4-BE49-F238E27FC236}">
                  <a16:creationId xmlns:a16="http://schemas.microsoft.com/office/drawing/2014/main" id="{08A04551-D238-4DEF-809F-0BDD98C5B94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139" name="Free Form 29">
              <a:extLst>
                <a:ext uri="{FF2B5EF4-FFF2-40B4-BE49-F238E27FC236}">
                  <a16:creationId xmlns:a16="http://schemas.microsoft.com/office/drawing/2014/main" id="{B6D6B2BE-39BF-4FBC-8E83-993FB91C2DB3}"/>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140" name="Free Form 30">
              <a:extLst>
                <a:ext uri="{FF2B5EF4-FFF2-40B4-BE49-F238E27FC236}">
                  <a16:creationId xmlns:a16="http://schemas.microsoft.com/office/drawing/2014/main" id="{AA87D48F-45AB-4E9D-BA9C-715268BA43E4}"/>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141" name="Free Form 31">
              <a:extLst>
                <a:ext uri="{FF2B5EF4-FFF2-40B4-BE49-F238E27FC236}">
                  <a16:creationId xmlns:a16="http://schemas.microsoft.com/office/drawing/2014/main" id="{A8770258-FCA0-44E0-B76B-E7ECD6E43375}"/>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142" name="Free Form 32">
              <a:extLst>
                <a:ext uri="{FF2B5EF4-FFF2-40B4-BE49-F238E27FC236}">
                  <a16:creationId xmlns:a16="http://schemas.microsoft.com/office/drawing/2014/main" id="{163AD2D6-359C-44AB-B06D-CAAEEF4FA354}"/>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143" name="Free Form 33">
              <a:extLst>
                <a:ext uri="{FF2B5EF4-FFF2-40B4-BE49-F238E27FC236}">
                  <a16:creationId xmlns:a16="http://schemas.microsoft.com/office/drawing/2014/main" id="{06009F35-7C14-45EC-81B0-AAE443E292A0}"/>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144" name="Free Form 34">
              <a:extLst>
                <a:ext uri="{FF2B5EF4-FFF2-40B4-BE49-F238E27FC236}">
                  <a16:creationId xmlns:a16="http://schemas.microsoft.com/office/drawing/2014/main" id="{4E89A169-B13E-4967-AB80-4810D273A9DA}"/>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145" name="Free Form 35">
              <a:extLst>
                <a:ext uri="{FF2B5EF4-FFF2-40B4-BE49-F238E27FC236}">
                  <a16:creationId xmlns:a16="http://schemas.microsoft.com/office/drawing/2014/main" id="{082385F1-078D-42CD-B965-0ABF7452A54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146" name="Free Form 36">
              <a:extLst>
                <a:ext uri="{FF2B5EF4-FFF2-40B4-BE49-F238E27FC236}">
                  <a16:creationId xmlns:a16="http://schemas.microsoft.com/office/drawing/2014/main" id="{F9E41FC4-3093-4093-ACAA-9CD1ACAA96E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147" name="Free Form 37">
              <a:extLst>
                <a:ext uri="{FF2B5EF4-FFF2-40B4-BE49-F238E27FC236}">
                  <a16:creationId xmlns:a16="http://schemas.microsoft.com/office/drawing/2014/main" id="{CC5725D8-C1D4-4467-A056-B454694C41F1}"/>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148" name="Free Form 38">
              <a:extLst>
                <a:ext uri="{FF2B5EF4-FFF2-40B4-BE49-F238E27FC236}">
                  <a16:creationId xmlns:a16="http://schemas.microsoft.com/office/drawing/2014/main" id="{675ECBAB-3AB9-48D5-9994-069A6422D95A}"/>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149" name="Free Form 39">
              <a:extLst>
                <a:ext uri="{FF2B5EF4-FFF2-40B4-BE49-F238E27FC236}">
                  <a16:creationId xmlns:a16="http://schemas.microsoft.com/office/drawing/2014/main" id="{37695A6D-F3DC-48B6-BB99-F926573FA4FD}"/>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150" name="Free Form 40">
              <a:extLst>
                <a:ext uri="{FF2B5EF4-FFF2-40B4-BE49-F238E27FC236}">
                  <a16:creationId xmlns:a16="http://schemas.microsoft.com/office/drawing/2014/main" id="{DD1EB450-1338-4F10-B368-0CB1923412AC}"/>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151" name="Free Form 41">
              <a:extLst>
                <a:ext uri="{FF2B5EF4-FFF2-40B4-BE49-F238E27FC236}">
                  <a16:creationId xmlns:a16="http://schemas.microsoft.com/office/drawing/2014/main" id="{4C71E41A-27D0-4A15-BF5A-D3F9F053633E}"/>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152" name="Free Form 42">
              <a:extLst>
                <a:ext uri="{FF2B5EF4-FFF2-40B4-BE49-F238E27FC236}">
                  <a16:creationId xmlns:a16="http://schemas.microsoft.com/office/drawing/2014/main" id="{40B262C4-4282-46DE-9B5C-6281B96716C0}"/>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153" name="Free Form 43">
              <a:extLst>
                <a:ext uri="{FF2B5EF4-FFF2-40B4-BE49-F238E27FC236}">
                  <a16:creationId xmlns:a16="http://schemas.microsoft.com/office/drawing/2014/main" id="{0BAB41AC-62CF-4784-9010-F047C754790A}"/>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154" name="Free Form 44">
              <a:extLst>
                <a:ext uri="{FF2B5EF4-FFF2-40B4-BE49-F238E27FC236}">
                  <a16:creationId xmlns:a16="http://schemas.microsoft.com/office/drawing/2014/main" id="{BA5A40A0-0EB6-4FB5-AABF-9BA594AD0151}"/>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155" name="Free Form 45">
              <a:extLst>
                <a:ext uri="{FF2B5EF4-FFF2-40B4-BE49-F238E27FC236}">
                  <a16:creationId xmlns:a16="http://schemas.microsoft.com/office/drawing/2014/main" id="{AF65C873-0883-4254-80EA-17753073ACE7}"/>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156" name="Free Form 46">
              <a:extLst>
                <a:ext uri="{FF2B5EF4-FFF2-40B4-BE49-F238E27FC236}">
                  <a16:creationId xmlns:a16="http://schemas.microsoft.com/office/drawing/2014/main" id="{D5C6A2ED-B84C-4C6F-B0E2-FF3885C4B79A}"/>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157" name="Free Form 47">
              <a:extLst>
                <a:ext uri="{FF2B5EF4-FFF2-40B4-BE49-F238E27FC236}">
                  <a16:creationId xmlns:a16="http://schemas.microsoft.com/office/drawing/2014/main" id="{974EE6D8-F674-401F-A8CB-52F851E7AD09}"/>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158" name="Free Form 48">
              <a:extLst>
                <a:ext uri="{FF2B5EF4-FFF2-40B4-BE49-F238E27FC236}">
                  <a16:creationId xmlns:a16="http://schemas.microsoft.com/office/drawing/2014/main" id="{DE9C8219-EC8B-4790-A414-C6139DE42EC1}"/>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159" name="Free Form 49">
              <a:extLst>
                <a:ext uri="{FF2B5EF4-FFF2-40B4-BE49-F238E27FC236}">
                  <a16:creationId xmlns:a16="http://schemas.microsoft.com/office/drawing/2014/main" id="{E8671184-2102-4A0C-AB6F-81E19061A1EA}"/>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160" name="Free Form 50">
              <a:extLst>
                <a:ext uri="{FF2B5EF4-FFF2-40B4-BE49-F238E27FC236}">
                  <a16:creationId xmlns:a16="http://schemas.microsoft.com/office/drawing/2014/main" id="{D9F39A17-6595-49A1-913A-747F0F6347E6}"/>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161" name="Free Form 51">
              <a:extLst>
                <a:ext uri="{FF2B5EF4-FFF2-40B4-BE49-F238E27FC236}">
                  <a16:creationId xmlns:a16="http://schemas.microsoft.com/office/drawing/2014/main" id="{7E9FE617-05ED-4C2A-A347-D12861C8B4F8}"/>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162" name="Free Form 52">
              <a:extLst>
                <a:ext uri="{FF2B5EF4-FFF2-40B4-BE49-F238E27FC236}">
                  <a16:creationId xmlns:a16="http://schemas.microsoft.com/office/drawing/2014/main" id="{7F9C4CDA-9A1A-4EFE-8D72-059DC44EC85C}"/>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163" name="Free Form 53">
              <a:extLst>
                <a:ext uri="{FF2B5EF4-FFF2-40B4-BE49-F238E27FC236}">
                  <a16:creationId xmlns:a16="http://schemas.microsoft.com/office/drawing/2014/main" id="{4AAC8220-9E48-4E78-BB7A-CDF2F35EC003}"/>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164" name="Free Form 54">
              <a:extLst>
                <a:ext uri="{FF2B5EF4-FFF2-40B4-BE49-F238E27FC236}">
                  <a16:creationId xmlns:a16="http://schemas.microsoft.com/office/drawing/2014/main" id="{7795D884-8A7A-40AB-BBE2-8D86CE4C5CA1}"/>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165" name="Free Form 55">
              <a:extLst>
                <a:ext uri="{FF2B5EF4-FFF2-40B4-BE49-F238E27FC236}">
                  <a16:creationId xmlns:a16="http://schemas.microsoft.com/office/drawing/2014/main" id="{121BC866-DD2E-40DD-9FEB-E662F1DE98D8}"/>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166" name="Free Form 56">
              <a:extLst>
                <a:ext uri="{FF2B5EF4-FFF2-40B4-BE49-F238E27FC236}">
                  <a16:creationId xmlns:a16="http://schemas.microsoft.com/office/drawing/2014/main" id="{89C351B6-BD0F-4E35-9F6A-65525C6D0079}"/>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167" name="Free Form 57">
              <a:extLst>
                <a:ext uri="{FF2B5EF4-FFF2-40B4-BE49-F238E27FC236}">
                  <a16:creationId xmlns:a16="http://schemas.microsoft.com/office/drawing/2014/main" id="{7B0C4A30-125F-49B2-8378-4A7B78129E4D}"/>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168" name="Free Form 58">
              <a:extLst>
                <a:ext uri="{FF2B5EF4-FFF2-40B4-BE49-F238E27FC236}">
                  <a16:creationId xmlns:a16="http://schemas.microsoft.com/office/drawing/2014/main" id="{9EBD1D76-5BA7-43CA-9156-44A790671FDC}"/>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169" name="Free Form 59">
              <a:extLst>
                <a:ext uri="{FF2B5EF4-FFF2-40B4-BE49-F238E27FC236}">
                  <a16:creationId xmlns:a16="http://schemas.microsoft.com/office/drawing/2014/main" id="{33AA35EB-DB33-4E6F-BE15-0B0378B1BE9F}"/>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170" name="Free Form 60">
              <a:extLst>
                <a:ext uri="{FF2B5EF4-FFF2-40B4-BE49-F238E27FC236}">
                  <a16:creationId xmlns:a16="http://schemas.microsoft.com/office/drawing/2014/main" id="{8060F1E0-4A07-4030-980F-C14E38E821DE}"/>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171" name="Free Form 61">
              <a:extLst>
                <a:ext uri="{FF2B5EF4-FFF2-40B4-BE49-F238E27FC236}">
                  <a16:creationId xmlns:a16="http://schemas.microsoft.com/office/drawing/2014/main" id="{2372D997-78B4-40A2-B2F6-E5C2AA044FCD}"/>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172" name="Free Form 62">
              <a:extLst>
                <a:ext uri="{FF2B5EF4-FFF2-40B4-BE49-F238E27FC236}">
                  <a16:creationId xmlns:a16="http://schemas.microsoft.com/office/drawing/2014/main" id="{94A54EF6-A863-4FEB-8BBB-3151A915260E}"/>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173" name="Free Form 63">
              <a:extLst>
                <a:ext uri="{FF2B5EF4-FFF2-40B4-BE49-F238E27FC236}">
                  <a16:creationId xmlns:a16="http://schemas.microsoft.com/office/drawing/2014/main" id="{4C1BE489-4965-4D05-89F1-ADE7FB504825}"/>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174" name="Free Form 64">
              <a:extLst>
                <a:ext uri="{FF2B5EF4-FFF2-40B4-BE49-F238E27FC236}">
                  <a16:creationId xmlns:a16="http://schemas.microsoft.com/office/drawing/2014/main" id="{DF0EA5D1-8A3A-4DB5-AF43-8FBBDD6C7EB3}"/>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175" name="Free Form 65">
              <a:extLst>
                <a:ext uri="{FF2B5EF4-FFF2-40B4-BE49-F238E27FC236}">
                  <a16:creationId xmlns:a16="http://schemas.microsoft.com/office/drawing/2014/main" id="{27DE584B-BA0D-480E-8275-BA1FDC78E84A}"/>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176" name="Free Form 66">
              <a:extLst>
                <a:ext uri="{FF2B5EF4-FFF2-40B4-BE49-F238E27FC236}">
                  <a16:creationId xmlns:a16="http://schemas.microsoft.com/office/drawing/2014/main" id="{A0B823D9-30C1-49E1-A302-9571EDA06F47}"/>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177" name="Free Form 67">
              <a:extLst>
                <a:ext uri="{FF2B5EF4-FFF2-40B4-BE49-F238E27FC236}">
                  <a16:creationId xmlns:a16="http://schemas.microsoft.com/office/drawing/2014/main" id="{DC0E284F-B0FC-4C3C-8874-3FDB56CB36E5}"/>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178" name="Free Form 68">
              <a:extLst>
                <a:ext uri="{FF2B5EF4-FFF2-40B4-BE49-F238E27FC236}">
                  <a16:creationId xmlns:a16="http://schemas.microsoft.com/office/drawing/2014/main" id="{DA6E51A2-5207-481B-BF91-7F23C3E085D0}"/>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179" name="Free Form 69">
              <a:extLst>
                <a:ext uri="{FF2B5EF4-FFF2-40B4-BE49-F238E27FC236}">
                  <a16:creationId xmlns:a16="http://schemas.microsoft.com/office/drawing/2014/main" id="{E311DC14-D874-4138-8C80-8ACBA4AAB485}"/>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180" name="Free Form 70">
              <a:extLst>
                <a:ext uri="{FF2B5EF4-FFF2-40B4-BE49-F238E27FC236}">
                  <a16:creationId xmlns:a16="http://schemas.microsoft.com/office/drawing/2014/main" id="{427AD5C2-FC55-414F-A759-975D286A6B98}"/>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181" name="Free Form 71">
              <a:extLst>
                <a:ext uri="{FF2B5EF4-FFF2-40B4-BE49-F238E27FC236}">
                  <a16:creationId xmlns:a16="http://schemas.microsoft.com/office/drawing/2014/main" id="{F408D51A-BF57-497E-9F11-0545DF931E1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182" name="Free Form 72">
              <a:extLst>
                <a:ext uri="{FF2B5EF4-FFF2-40B4-BE49-F238E27FC236}">
                  <a16:creationId xmlns:a16="http://schemas.microsoft.com/office/drawing/2014/main" id="{69C45D15-6276-4E43-AC20-6DA5241DD766}"/>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183" name="Free Form 73">
              <a:extLst>
                <a:ext uri="{FF2B5EF4-FFF2-40B4-BE49-F238E27FC236}">
                  <a16:creationId xmlns:a16="http://schemas.microsoft.com/office/drawing/2014/main" id="{89C2FD43-66CF-4239-907A-BF35F0E58A93}"/>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184" name="Free Form 74">
              <a:extLst>
                <a:ext uri="{FF2B5EF4-FFF2-40B4-BE49-F238E27FC236}">
                  <a16:creationId xmlns:a16="http://schemas.microsoft.com/office/drawing/2014/main" id="{72BEBB13-3BC8-4BE1-B9A5-7C000917EB4F}"/>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185" name="Free Form 75">
              <a:extLst>
                <a:ext uri="{FF2B5EF4-FFF2-40B4-BE49-F238E27FC236}">
                  <a16:creationId xmlns:a16="http://schemas.microsoft.com/office/drawing/2014/main" id="{30EB2F98-9EBA-447F-A189-AFB3AF09B847}"/>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186" name="Free Form 76">
              <a:extLst>
                <a:ext uri="{FF2B5EF4-FFF2-40B4-BE49-F238E27FC236}">
                  <a16:creationId xmlns:a16="http://schemas.microsoft.com/office/drawing/2014/main" id="{15E6DB98-FB34-4693-BCD2-1A9905B693CE}"/>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87" name="Free Form 77">
              <a:extLst>
                <a:ext uri="{FF2B5EF4-FFF2-40B4-BE49-F238E27FC236}">
                  <a16:creationId xmlns:a16="http://schemas.microsoft.com/office/drawing/2014/main" id="{E69D526B-A665-46BD-B384-164EE775DBF1}"/>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88" name="Free Form 78">
              <a:extLst>
                <a:ext uri="{FF2B5EF4-FFF2-40B4-BE49-F238E27FC236}">
                  <a16:creationId xmlns:a16="http://schemas.microsoft.com/office/drawing/2014/main" id="{D50382F4-8E6F-47AA-A32B-3C0D8649BE23}"/>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89" name="Free Form 79">
              <a:extLst>
                <a:ext uri="{FF2B5EF4-FFF2-40B4-BE49-F238E27FC236}">
                  <a16:creationId xmlns:a16="http://schemas.microsoft.com/office/drawing/2014/main" id="{872FF460-682E-4372-A03E-CF2B0560D822}"/>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90" name="Free Form 80">
              <a:extLst>
                <a:ext uri="{FF2B5EF4-FFF2-40B4-BE49-F238E27FC236}">
                  <a16:creationId xmlns:a16="http://schemas.microsoft.com/office/drawing/2014/main" id="{387A3C6C-CF28-46E7-AD18-E74BB03C1A15}"/>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91" name="Free Form 81">
              <a:extLst>
                <a:ext uri="{FF2B5EF4-FFF2-40B4-BE49-F238E27FC236}">
                  <a16:creationId xmlns:a16="http://schemas.microsoft.com/office/drawing/2014/main" id="{CC9062F2-6E9B-43DA-A323-7F33A0C22015}"/>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93" name="Free Form 82">
              <a:extLst>
                <a:ext uri="{FF2B5EF4-FFF2-40B4-BE49-F238E27FC236}">
                  <a16:creationId xmlns:a16="http://schemas.microsoft.com/office/drawing/2014/main" id="{8F82FF56-2D4F-4427-8CFE-970D86456BA3}"/>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95" name="Free Form 83">
              <a:extLst>
                <a:ext uri="{FF2B5EF4-FFF2-40B4-BE49-F238E27FC236}">
                  <a16:creationId xmlns:a16="http://schemas.microsoft.com/office/drawing/2014/main" id="{9EFFF849-AED7-4E42-BFB5-95C0B37B096D}"/>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96" name="Free Form 84">
              <a:extLst>
                <a:ext uri="{FF2B5EF4-FFF2-40B4-BE49-F238E27FC236}">
                  <a16:creationId xmlns:a16="http://schemas.microsoft.com/office/drawing/2014/main" id="{3031FC21-BC3F-41B6-9EC8-92180AF44FE7}"/>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97" name="Free Form 85">
              <a:extLst>
                <a:ext uri="{FF2B5EF4-FFF2-40B4-BE49-F238E27FC236}">
                  <a16:creationId xmlns:a16="http://schemas.microsoft.com/office/drawing/2014/main" id="{BE1D3B17-BDE4-48B7-9D6F-30FA0F039E61}"/>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98" name="Free Form 86">
              <a:extLst>
                <a:ext uri="{FF2B5EF4-FFF2-40B4-BE49-F238E27FC236}">
                  <a16:creationId xmlns:a16="http://schemas.microsoft.com/office/drawing/2014/main" id="{EC164559-B0A1-4A2E-B020-9E0771FD9F8B}"/>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99" name="Free Form 87">
              <a:extLst>
                <a:ext uri="{FF2B5EF4-FFF2-40B4-BE49-F238E27FC236}">
                  <a16:creationId xmlns:a16="http://schemas.microsoft.com/office/drawing/2014/main" id="{DFB14260-4781-4AC9-8AB4-A92192D88B93}"/>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200" name="Free Form 88">
              <a:extLst>
                <a:ext uri="{FF2B5EF4-FFF2-40B4-BE49-F238E27FC236}">
                  <a16:creationId xmlns:a16="http://schemas.microsoft.com/office/drawing/2014/main" id="{FDE37BFC-BFC4-423F-BB63-2CDCF12852FB}"/>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230" name="Free Form 89">
              <a:extLst>
                <a:ext uri="{FF2B5EF4-FFF2-40B4-BE49-F238E27FC236}">
                  <a16:creationId xmlns:a16="http://schemas.microsoft.com/office/drawing/2014/main" id="{E608163E-504F-4A05-87EB-F799F7F0E00E}"/>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231" name="Free Form 90">
              <a:extLst>
                <a:ext uri="{FF2B5EF4-FFF2-40B4-BE49-F238E27FC236}">
                  <a16:creationId xmlns:a16="http://schemas.microsoft.com/office/drawing/2014/main" id="{3518DA3B-835B-4A7C-8442-6DE3A90E24F9}"/>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232" name="Free Form 91">
              <a:extLst>
                <a:ext uri="{FF2B5EF4-FFF2-40B4-BE49-F238E27FC236}">
                  <a16:creationId xmlns:a16="http://schemas.microsoft.com/office/drawing/2014/main" id="{0C6BAADC-05E7-47B7-92E6-DB799B61808D}"/>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233" name="Free Form 92">
              <a:extLst>
                <a:ext uri="{FF2B5EF4-FFF2-40B4-BE49-F238E27FC236}">
                  <a16:creationId xmlns:a16="http://schemas.microsoft.com/office/drawing/2014/main" id="{21B26976-F471-4CF8-B92B-7C935FA832C1}"/>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234" name="Free Form 93">
              <a:extLst>
                <a:ext uri="{FF2B5EF4-FFF2-40B4-BE49-F238E27FC236}">
                  <a16:creationId xmlns:a16="http://schemas.microsoft.com/office/drawing/2014/main" id="{56C6B387-BA88-4FE9-AF57-527F2EBDB48D}"/>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235" name="Free Form 94">
              <a:extLst>
                <a:ext uri="{FF2B5EF4-FFF2-40B4-BE49-F238E27FC236}">
                  <a16:creationId xmlns:a16="http://schemas.microsoft.com/office/drawing/2014/main" id="{1B66CF19-DDBF-41DC-BDCD-B8851443078D}"/>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236" name="Free Form 95">
              <a:extLst>
                <a:ext uri="{FF2B5EF4-FFF2-40B4-BE49-F238E27FC236}">
                  <a16:creationId xmlns:a16="http://schemas.microsoft.com/office/drawing/2014/main" id="{D4BF98A3-53B1-438C-AE67-ABEEAD62418E}"/>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237" name="Free Form 96">
              <a:extLst>
                <a:ext uri="{FF2B5EF4-FFF2-40B4-BE49-F238E27FC236}">
                  <a16:creationId xmlns:a16="http://schemas.microsoft.com/office/drawing/2014/main" id="{A3D4E706-48C2-46F0-8D29-68AD8FDFC83C}"/>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238" name="Free Form 97">
              <a:extLst>
                <a:ext uri="{FF2B5EF4-FFF2-40B4-BE49-F238E27FC236}">
                  <a16:creationId xmlns:a16="http://schemas.microsoft.com/office/drawing/2014/main" id="{84F204ED-981E-44F7-BAB8-C78323C4AC15}"/>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239" name="Free Form 98">
              <a:extLst>
                <a:ext uri="{FF2B5EF4-FFF2-40B4-BE49-F238E27FC236}">
                  <a16:creationId xmlns:a16="http://schemas.microsoft.com/office/drawing/2014/main" id="{8F3EA699-F2BC-4FD0-9261-04A11D5AFA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240" name="Free Form 99">
              <a:extLst>
                <a:ext uri="{FF2B5EF4-FFF2-40B4-BE49-F238E27FC236}">
                  <a16:creationId xmlns:a16="http://schemas.microsoft.com/office/drawing/2014/main" id="{3DF89463-B538-4C33-96FB-ECEA400432B7}"/>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241" name="Free Form 100">
              <a:extLst>
                <a:ext uri="{FF2B5EF4-FFF2-40B4-BE49-F238E27FC236}">
                  <a16:creationId xmlns:a16="http://schemas.microsoft.com/office/drawing/2014/main" id="{1A680D08-3C6D-49FD-9716-5B36E5C847D2}"/>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242" name="Free Form 101">
              <a:extLst>
                <a:ext uri="{FF2B5EF4-FFF2-40B4-BE49-F238E27FC236}">
                  <a16:creationId xmlns:a16="http://schemas.microsoft.com/office/drawing/2014/main" id="{9B09430C-104A-4720-B99E-DD59A97041C0}"/>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243" name="Free Form 102">
              <a:extLst>
                <a:ext uri="{FF2B5EF4-FFF2-40B4-BE49-F238E27FC236}">
                  <a16:creationId xmlns:a16="http://schemas.microsoft.com/office/drawing/2014/main" id="{AF0BA3A9-0362-4671-8802-57E187A5CDD6}"/>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244" name="Free Form 103">
              <a:extLst>
                <a:ext uri="{FF2B5EF4-FFF2-40B4-BE49-F238E27FC236}">
                  <a16:creationId xmlns:a16="http://schemas.microsoft.com/office/drawing/2014/main" id="{8A671658-19FA-42DC-8FE5-0D997A385FDC}"/>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245" name="Free Form 104">
              <a:extLst>
                <a:ext uri="{FF2B5EF4-FFF2-40B4-BE49-F238E27FC236}">
                  <a16:creationId xmlns:a16="http://schemas.microsoft.com/office/drawing/2014/main" id="{1243137E-FE16-4C56-8871-8C396900136C}"/>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246" name="Free Form 105">
              <a:extLst>
                <a:ext uri="{FF2B5EF4-FFF2-40B4-BE49-F238E27FC236}">
                  <a16:creationId xmlns:a16="http://schemas.microsoft.com/office/drawing/2014/main" id="{FDA1C8A2-D098-43B7-8847-2471AA4B4689}"/>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247" name="Free Form 106">
              <a:extLst>
                <a:ext uri="{FF2B5EF4-FFF2-40B4-BE49-F238E27FC236}">
                  <a16:creationId xmlns:a16="http://schemas.microsoft.com/office/drawing/2014/main" id="{84773075-5D67-46F8-8E14-843ABF6A30C3}"/>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248" name="Free Form 107">
              <a:extLst>
                <a:ext uri="{FF2B5EF4-FFF2-40B4-BE49-F238E27FC236}">
                  <a16:creationId xmlns:a16="http://schemas.microsoft.com/office/drawing/2014/main" id="{5C8582F9-B0D4-4D21-8458-2974DCE12C5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249" name="Free Form 108">
              <a:extLst>
                <a:ext uri="{FF2B5EF4-FFF2-40B4-BE49-F238E27FC236}">
                  <a16:creationId xmlns:a16="http://schemas.microsoft.com/office/drawing/2014/main" id="{2D741004-B5C8-4B84-A693-EB8F93D38C78}"/>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250" name="Free Form 109">
              <a:extLst>
                <a:ext uri="{FF2B5EF4-FFF2-40B4-BE49-F238E27FC236}">
                  <a16:creationId xmlns:a16="http://schemas.microsoft.com/office/drawing/2014/main" id="{7FEA2E2F-4597-48CE-9F7C-7BA43C5D2D58}"/>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251" name="Free Form 110">
              <a:extLst>
                <a:ext uri="{FF2B5EF4-FFF2-40B4-BE49-F238E27FC236}">
                  <a16:creationId xmlns:a16="http://schemas.microsoft.com/office/drawing/2014/main" id="{952E84F3-FE4B-4E08-BB19-CDC4B7BAEF99}"/>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252" name="Free Form 111">
              <a:extLst>
                <a:ext uri="{FF2B5EF4-FFF2-40B4-BE49-F238E27FC236}">
                  <a16:creationId xmlns:a16="http://schemas.microsoft.com/office/drawing/2014/main" id="{455C06E6-0711-4643-A877-623CCC5B16C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253" name="Free Form 112">
              <a:extLst>
                <a:ext uri="{FF2B5EF4-FFF2-40B4-BE49-F238E27FC236}">
                  <a16:creationId xmlns:a16="http://schemas.microsoft.com/office/drawing/2014/main" id="{FFFC2E42-5D2A-4051-8ADE-F8C8EB00A430}"/>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254" name="Free Form 113">
              <a:extLst>
                <a:ext uri="{FF2B5EF4-FFF2-40B4-BE49-F238E27FC236}">
                  <a16:creationId xmlns:a16="http://schemas.microsoft.com/office/drawing/2014/main" id="{7698508B-8C60-4080-8D0B-24B194F9CEEE}"/>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255" name="Free Form 114">
              <a:extLst>
                <a:ext uri="{FF2B5EF4-FFF2-40B4-BE49-F238E27FC236}">
                  <a16:creationId xmlns:a16="http://schemas.microsoft.com/office/drawing/2014/main" id="{524B4E8D-FD89-4311-92E3-278E64888EDD}"/>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256" name="Free Form 115">
              <a:extLst>
                <a:ext uri="{FF2B5EF4-FFF2-40B4-BE49-F238E27FC236}">
                  <a16:creationId xmlns:a16="http://schemas.microsoft.com/office/drawing/2014/main" id="{191991F3-7DFB-4A59-B9F5-C7E4BF611A1D}"/>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257" name="Free Form 116">
              <a:extLst>
                <a:ext uri="{FF2B5EF4-FFF2-40B4-BE49-F238E27FC236}">
                  <a16:creationId xmlns:a16="http://schemas.microsoft.com/office/drawing/2014/main" id="{F6C4D86A-289D-4FD1-BB8D-D80ECFEB4C6C}"/>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258" name="Free Form 117">
              <a:extLst>
                <a:ext uri="{FF2B5EF4-FFF2-40B4-BE49-F238E27FC236}">
                  <a16:creationId xmlns:a16="http://schemas.microsoft.com/office/drawing/2014/main" id="{9C910E53-8470-45D1-BCCE-0D3DC0A9585F}"/>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259" name="Free Form 118">
              <a:extLst>
                <a:ext uri="{FF2B5EF4-FFF2-40B4-BE49-F238E27FC236}">
                  <a16:creationId xmlns:a16="http://schemas.microsoft.com/office/drawing/2014/main" id="{9ED5E451-11FD-43DA-B1B3-46662D5A3B99}"/>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260" name="Free Form 119">
              <a:extLst>
                <a:ext uri="{FF2B5EF4-FFF2-40B4-BE49-F238E27FC236}">
                  <a16:creationId xmlns:a16="http://schemas.microsoft.com/office/drawing/2014/main" id="{B2FA10FF-7D2C-4E78-A50E-43423371EB06}"/>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261" name="Free Form 120">
              <a:extLst>
                <a:ext uri="{FF2B5EF4-FFF2-40B4-BE49-F238E27FC236}">
                  <a16:creationId xmlns:a16="http://schemas.microsoft.com/office/drawing/2014/main" id="{8244EAD2-775C-41DE-AAFE-AE00BDCEDC06}"/>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262" name="Free Form 121">
              <a:extLst>
                <a:ext uri="{FF2B5EF4-FFF2-40B4-BE49-F238E27FC236}">
                  <a16:creationId xmlns:a16="http://schemas.microsoft.com/office/drawing/2014/main" id="{FE76D869-286C-499E-8AA4-A9AADB65345A}"/>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263" name="Free Form 122">
              <a:extLst>
                <a:ext uri="{FF2B5EF4-FFF2-40B4-BE49-F238E27FC236}">
                  <a16:creationId xmlns:a16="http://schemas.microsoft.com/office/drawing/2014/main" id="{36DEE47A-09F9-433C-8F79-2866E7C8F05E}"/>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264" name="Free Form 123">
              <a:extLst>
                <a:ext uri="{FF2B5EF4-FFF2-40B4-BE49-F238E27FC236}">
                  <a16:creationId xmlns:a16="http://schemas.microsoft.com/office/drawing/2014/main" id="{000AD485-44B0-4B74-8B91-FAB422BC0247}"/>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265" name="Free Form 124">
              <a:extLst>
                <a:ext uri="{FF2B5EF4-FFF2-40B4-BE49-F238E27FC236}">
                  <a16:creationId xmlns:a16="http://schemas.microsoft.com/office/drawing/2014/main" id="{4D4052B1-E57D-4510-8534-5468F5EB54E6}"/>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266" name="Free Form 125">
              <a:extLst>
                <a:ext uri="{FF2B5EF4-FFF2-40B4-BE49-F238E27FC236}">
                  <a16:creationId xmlns:a16="http://schemas.microsoft.com/office/drawing/2014/main" id="{6B3A5430-33BB-4626-936C-FA00457019A6}"/>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267" name="Free Form 126">
              <a:extLst>
                <a:ext uri="{FF2B5EF4-FFF2-40B4-BE49-F238E27FC236}">
                  <a16:creationId xmlns:a16="http://schemas.microsoft.com/office/drawing/2014/main" id="{269AFF80-5EA0-45DB-9732-E6D936311D40}"/>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268" name="Free Form 127">
              <a:extLst>
                <a:ext uri="{FF2B5EF4-FFF2-40B4-BE49-F238E27FC236}">
                  <a16:creationId xmlns:a16="http://schemas.microsoft.com/office/drawing/2014/main" id="{1E571B9F-EB9B-421F-9A88-841B21D9202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269" name="Free Form 128">
              <a:extLst>
                <a:ext uri="{FF2B5EF4-FFF2-40B4-BE49-F238E27FC236}">
                  <a16:creationId xmlns:a16="http://schemas.microsoft.com/office/drawing/2014/main" id="{151934D0-6D3B-4652-A62E-527B21825DD4}"/>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270" name="Free Form 129">
              <a:extLst>
                <a:ext uri="{FF2B5EF4-FFF2-40B4-BE49-F238E27FC236}">
                  <a16:creationId xmlns:a16="http://schemas.microsoft.com/office/drawing/2014/main" id="{B0109149-D959-471A-8600-2E87561ED779}"/>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271" name="Free Form 130">
              <a:extLst>
                <a:ext uri="{FF2B5EF4-FFF2-40B4-BE49-F238E27FC236}">
                  <a16:creationId xmlns:a16="http://schemas.microsoft.com/office/drawing/2014/main" id="{9FD97B13-FD5F-40AB-B107-DFE91AE285AF}"/>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272" name="Free Form 131">
              <a:extLst>
                <a:ext uri="{FF2B5EF4-FFF2-40B4-BE49-F238E27FC236}">
                  <a16:creationId xmlns:a16="http://schemas.microsoft.com/office/drawing/2014/main" id="{6C559953-2466-4035-A1C9-022C4D647D50}"/>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273" name="Free Form 132">
              <a:extLst>
                <a:ext uri="{FF2B5EF4-FFF2-40B4-BE49-F238E27FC236}">
                  <a16:creationId xmlns:a16="http://schemas.microsoft.com/office/drawing/2014/main" id="{D09C6383-0990-44D7-A43E-0F6DB95A1EE7}"/>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274" name="Free Form 133">
              <a:extLst>
                <a:ext uri="{FF2B5EF4-FFF2-40B4-BE49-F238E27FC236}">
                  <a16:creationId xmlns:a16="http://schemas.microsoft.com/office/drawing/2014/main" id="{5ED70B87-EBB7-41CA-B5E8-8662B99923E1}"/>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275" name="Free Form 134">
              <a:extLst>
                <a:ext uri="{FF2B5EF4-FFF2-40B4-BE49-F238E27FC236}">
                  <a16:creationId xmlns:a16="http://schemas.microsoft.com/office/drawing/2014/main" id="{9402B969-2DCC-4709-88F4-F90DC0C5CB3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276" name="Free Form 135">
              <a:extLst>
                <a:ext uri="{FF2B5EF4-FFF2-40B4-BE49-F238E27FC236}">
                  <a16:creationId xmlns:a16="http://schemas.microsoft.com/office/drawing/2014/main" id="{96755446-7F02-4BA9-9D9A-704AC5818F8D}"/>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277" name="Free Form 136">
              <a:extLst>
                <a:ext uri="{FF2B5EF4-FFF2-40B4-BE49-F238E27FC236}">
                  <a16:creationId xmlns:a16="http://schemas.microsoft.com/office/drawing/2014/main" id="{65887A5A-9A23-4AAF-98FF-A546634B4D38}"/>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278" name="Free Form 137">
              <a:extLst>
                <a:ext uri="{FF2B5EF4-FFF2-40B4-BE49-F238E27FC236}">
                  <a16:creationId xmlns:a16="http://schemas.microsoft.com/office/drawing/2014/main" id="{669FB277-4C90-4DC9-9E0E-1325BB362DE7}"/>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279" name="Free Form 138">
              <a:extLst>
                <a:ext uri="{FF2B5EF4-FFF2-40B4-BE49-F238E27FC236}">
                  <a16:creationId xmlns:a16="http://schemas.microsoft.com/office/drawing/2014/main" id="{A38E172F-3BAA-4776-86B6-B00FCDD0728A}"/>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280" name="Free Form 139">
              <a:extLst>
                <a:ext uri="{FF2B5EF4-FFF2-40B4-BE49-F238E27FC236}">
                  <a16:creationId xmlns:a16="http://schemas.microsoft.com/office/drawing/2014/main" id="{1D86F7CB-212D-4251-B3C9-61F381F43E72}"/>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281" name="Free Form 140">
              <a:extLst>
                <a:ext uri="{FF2B5EF4-FFF2-40B4-BE49-F238E27FC236}">
                  <a16:creationId xmlns:a16="http://schemas.microsoft.com/office/drawing/2014/main" id="{459B4230-366A-49A4-A911-53078D32F1E5}"/>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282" name="Free Form 141">
              <a:extLst>
                <a:ext uri="{FF2B5EF4-FFF2-40B4-BE49-F238E27FC236}">
                  <a16:creationId xmlns:a16="http://schemas.microsoft.com/office/drawing/2014/main" id="{61423641-AF5D-4CBF-B0A6-7EE7E250BAB8}"/>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283" name="Free Form 142">
              <a:extLst>
                <a:ext uri="{FF2B5EF4-FFF2-40B4-BE49-F238E27FC236}">
                  <a16:creationId xmlns:a16="http://schemas.microsoft.com/office/drawing/2014/main" id="{59C851FE-3613-4601-8786-212D66A1DF63}"/>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284" name="Free Form 143">
              <a:extLst>
                <a:ext uri="{FF2B5EF4-FFF2-40B4-BE49-F238E27FC236}">
                  <a16:creationId xmlns:a16="http://schemas.microsoft.com/office/drawing/2014/main" id="{C480F9CF-7810-4407-8E65-FC998CFCC6D8}"/>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285" name="Free Form 144">
              <a:extLst>
                <a:ext uri="{FF2B5EF4-FFF2-40B4-BE49-F238E27FC236}">
                  <a16:creationId xmlns:a16="http://schemas.microsoft.com/office/drawing/2014/main" id="{BB308349-C37C-4B92-B165-E159DFDEA0AB}"/>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286" name="Free Form 145">
              <a:extLst>
                <a:ext uri="{FF2B5EF4-FFF2-40B4-BE49-F238E27FC236}">
                  <a16:creationId xmlns:a16="http://schemas.microsoft.com/office/drawing/2014/main" id="{EA1D8BA0-B105-4327-82CC-D758E9C80B0B}"/>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288" name="Free Form 147">
              <a:extLst>
                <a:ext uri="{FF2B5EF4-FFF2-40B4-BE49-F238E27FC236}">
                  <a16:creationId xmlns:a16="http://schemas.microsoft.com/office/drawing/2014/main" id="{BC88B756-CBF4-45A0-81F0-47A7C69AC608}"/>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289" name="Free Form 148">
              <a:extLst>
                <a:ext uri="{FF2B5EF4-FFF2-40B4-BE49-F238E27FC236}">
                  <a16:creationId xmlns:a16="http://schemas.microsoft.com/office/drawing/2014/main" id="{87E60A35-306C-4F63-9BF3-12D0312E98E5}"/>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290" name="Free Form 149">
              <a:extLst>
                <a:ext uri="{FF2B5EF4-FFF2-40B4-BE49-F238E27FC236}">
                  <a16:creationId xmlns:a16="http://schemas.microsoft.com/office/drawing/2014/main" id="{160FB27B-276D-4DAA-A038-B2D2F124ED70}"/>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291" name="Free Form 150">
              <a:extLst>
                <a:ext uri="{FF2B5EF4-FFF2-40B4-BE49-F238E27FC236}">
                  <a16:creationId xmlns:a16="http://schemas.microsoft.com/office/drawing/2014/main" id="{E1E300D7-B7E3-4885-BF0F-58B0F6524D12}"/>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292" name="Free Form 151">
              <a:extLst>
                <a:ext uri="{FF2B5EF4-FFF2-40B4-BE49-F238E27FC236}">
                  <a16:creationId xmlns:a16="http://schemas.microsoft.com/office/drawing/2014/main" id="{D99F173E-0C71-4E03-8E9B-7AA954BBFC4B}"/>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293" name="Free Form 152">
              <a:extLst>
                <a:ext uri="{FF2B5EF4-FFF2-40B4-BE49-F238E27FC236}">
                  <a16:creationId xmlns:a16="http://schemas.microsoft.com/office/drawing/2014/main" id="{34D622C2-868F-4F3F-AA4D-12C3F33BD6C2}"/>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294" name="Free Form 153">
              <a:extLst>
                <a:ext uri="{FF2B5EF4-FFF2-40B4-BE49-F238E27FC236}">
                  <a16:creationId xmlns:a16="http://schemas.microsoft.com/office/drawing/2014/main" id="{7CDD0F88-BF4B-4F8F-8536-B003CC5B4B36}"/>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295" name="Free Form 154">
              <a:extLst>
                <a:ext uri="{FF2B5EF4-FFF2-40B4-BE49-F238E27FC236}">
                  <a16:creationId xmlns:a16="http://schemas.microsoft.com/office/drawing/2014/main" id="{D0CD336F-4C90-45B0-AD5A-27288587206B}"/>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296" name="Free Form 155">
              <a:extLst>
                <a:ext uri="{FF2B5EF4-FFF2-40B4-BE49-F238E27FC236}">
                  <a16:creationId xmlns:a16="http://schemas.microsoft.com/office/drawing/2014/main" id="{65AE6307-9FBA-4985-A634-944ECA5A6D69}"/>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297" name="Free Form 156">
              <a:extLst>
                <a:ext uri="{FF2B5EF4-FFF2-40B4-BE49-F238E27FC236}">
                  <a16:creationId xmlns:a16="http://schemas.microsoft.com/office/drawing/2014/main" id="{B3D7C73D-9093-46BF-8CEA-3490927AF1FF}"/>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298" name="Free Form 157">
              <a:extLst>
                <a:ext uri="{FF2B5EF4-FFF2-40B4-BE49-F238E27FC236}">
                  <a16:creationId xmlns:a16="http://schemas.microsoft.com/office/drawing/2014/main" id="{D5E062EE-44BB-4DC3-AD28-2D0B6CDF5D5C}"/>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299" name="Free Form 158">
              <a:extLst>
                <a:ext uri="{FF2B5EF4-FFF2-40B4-BE49-F238E27FC236}">
                  <a16:creationId xmlns:a16="http://schemas.microsoft.com/office/drawing/2014/main" id="{043DDF25-DB2E-460C-B6B9-154C666A5C78}"/>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300" name="Free Form 159">
              <a:extLst>
                <a:ext uri="{FF2B5EF4-FFF2-40B4-BE49-F238E27FC236}">
                  <a16:creationId xmlns:a16="http://schemas.microsoft.com/office/drawing/2014/main" id="{498086B4-BDEC-48B9-9410-27970D381789}"/>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301" name="Free Form 160">
              <a:extLst>
                <a:ext uri="{FF2B5EF4-FFF2-40B4-BE49-F238E27FC236}">
                  <a16:creationId xmlns:a16="http://schemas.microsoft.com/office/drawing/2014/main" id="{F4F5CDBD-648B-4BAC-B080-D36A1F7956BF}"/>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302" name="Free Form 161">
              <a:extLst>
                <a:ext uri="{FF2B5EF4-FFF2-40B4-BE49-F238E27FC236}">
                  <a16:creationId xmlns:a16="http://schemas.microsoft.com/office/drawing/2014/main" id="{56918FA1-BF4D-49DE-A74E-67A758024411}"/>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303" name="Free Form 162">
              <a:extLst>
                <a:ext uri="{FF2B5EF4-FFF2-40B4-BE49-F238E27FC236}">
                  <a16:creationId xmlns:a16="http://schemas.microsoft.com/office/drawing/2014/main" id="{1EF06EE2-109D-454B-BADB-76AD86E7CBE4}"/>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304" name="Free Form 163">
              <a:extLst>
                <a:ext uri="{FF2B5EF4-FFF2-40B4-BE49-F238E27FC236}">
                  <a16:creationId xmlns:a16="http://schemas.microsoft.com/office/drawing/2014/main" id="{4054D7EA-E97B-4C72-A815-F129BBE2D130}"/>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305" name="Free Form 164">
              <a:extLst>
                <a:ext uri="{FF2B5EF4-FFF2-40B4-BE49-F238E27FC236}">
                  <a16:creationId xmlns:a16="http://schemas.microsoft.com/office/drawing/2014/main" id="{561AB350-681C-49A8-B6C5-442BA1AC0A80}"/>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306" name="Free Form 165">
              <a:extLst>
                <a:ext uri="{FF2B5EF4-FFF2-40B4-BE49-F238E27FC236}">
                  <a16:creationId xmlns:a16="http://schemas.microsoft.com/office/drawing/2014/main" id="{734A8DF0-281E-473C-BC06-DD0F9FB7559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307" name="Free Form 166">
              <a:extLst>
                <a:ext uri="{FF2B5EF4-FFF2-40B4-BE49-F238E27FC236}">
                  <a16:creationId xmlns:a16="http://schemas.microsoft.com/office/drawing/2014/main" id="{3FBDA30A-9E1E-4A63-BE75-43B60F6E7954}"/>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308" name="Free Form 167">
              <a:extLst>
                <a:ext uri="{FF2B5EF4-FFF2-40B4-BE49-F238E27FC236}">
                  <a16:creationId xmlns:a16="http://schemas.microsoft.com/office/drawing/2014/main" id="{F41927AB-DB13-4752-B42A-A58CA96B172D}"/>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309" name="Free Form 168">
              <a:extLst>
                <a:ext uri="{FF2B5EF4-FFF2-40B4-BE49-F238E27FC236}">
                  <a16:creationId xmlns:a16="http://schemas.microsoft.com/office/drawing/2014/main" id="{1EE4097C-A857-4FFE-816F-3769F1EC10AC}"/>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310" name="Free Form 169">
              <a:extLst>
                <a:ext uri="{FF2B5EF4-FFF2-40B4-BE49-F238E27FC236}">
                  <a16:creationId xmlns:a16="http://schemas.microsoft.com/office/drawing/2014/main" id="{7949F990-B2D4-48C9-BF53-B4F71598F6C8}"/>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311" name="Free Form 170">
              <a:extLst>
                <a:ext uri="{FF2B5EF4-FFF2-40B4-BE49-F238E27FC236}">
                  <a16:creationId xmlns:a16="http://schemas.microsoft.com/office/drawing/2014/main" id="{4719411E-9075-4C9F-93E0-FCF96A42A792}"/>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312" name="Free Form 171">
              <a:extLst>
                <a:ext uri="{FF2B5EF4-FFF2-40B4-BE49-F238E27FC236}">
                  <a16:creationId xmlns:a16="http://schemas.microsoft.com/office/drawing/2014/main" id="{7D7C9EDA-BB7F-4028-A2F1-8AD38D08F7B1}"/>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313" name="Free Form 172">
              <a:extLst>
                <a:ext uri="{FF2B5EF4-FFF2-40B4-BE49-F238E27FC236}">
                  <a16:creationId xmlns:a16="http://schemas.microsoft.com/office/drawing/2014/main" id="{8DD178A0-E545-4F67-B4E7-C45AB973C2F0}"/>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314" name="Free Form 173">
              <a:extLst>
                <a:ext uri="{FF2B5EF4-FFF2-40B4-BE49-F238E27FC236}">
                  <a16:creationId xmlns:a16="http://schemas.microsoft.com/office/drawing/2014/main" id="{42CE7CE8-0D9A-4155-900D-4994A5181ED1}"/>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315" name="Free Form 174">
              <a:extLst>
                <a:ext uri="{FF2B5EF4-FFF2-40B4-BE49-F238E27FC236}">
                  <a16:creationId xmlns:a16="http://schemas.microsoft.com/office/drawing/2014/main" id="{01C85859-63C6-4740-B278-FCABB6DB25C9}"/>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316" name="Free Form 175">
              <a:extLst>
                <a:ext uri="{FF2B5EF4-FFF2-40B4-BE49-F238E27FC236}">
                  <a16:creationId xmlns:a16="http://schemas.microsoft.com/office/drawing/2014/main" id="{7653193E-C315-46E5-B432-267305931069}"/>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287" name="Free Form 146">
              <a:extLst>
                <a:ext uri="{FF2B5EF4-FFF2-40B4-BE49-F238E27FC236}">
                  <a16:creationId xmlns:a16="http://schemas.microsoft.com/office/drawing/2014/main" id="{9AA37B1A-5BC6-4893-8A5C-6C00378850ED}"/>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grpSp>
        <p:nvGrpSpPr>
          <p:cNvPr id="729" name="Flag">
            <a:extLst>
              <a:ext uri="{FF2B5EF4-FFF2-40B4-BE49-F238E27FC236}">
                <a16:creationId xmlns:a16="http://schemas.microsoft.com/office/drawing/2014/main" id="{B9E26BC3-C215-4929-BB03-D3286CC462E9}"/>
              </a:ext>
            </a:extLst>
          </p:cNvPr>
          <p:cNvGrpSpPr/>
          <p:nvPr/>
        </p:nvGrpSpPr>
        <p:grpSpPr>
          <a:xfrm>
            <a:off x="3144167" y="1248537"/>
            <a:ext cx="1091743" cy="1058565"/>
            <a:chOff x="3227357" y="1257201"/>
            <a:chExt cx="1740091" cy="1687210"/>
          </a:xfrm>
        </p:grpSpPr>
        <p:pic>
          <p:nvPicPr>
            <p:cNvPr id="730" name="Image 2">
              <a:extLst>
                <a:ext uri="{FF2B5EF4-FFF2-40B4-BE49-F238E27FC236}">
                  <a16:creationId xmlns:a16="http://schemas.microsoft.com/office/drawing/2014/main" id="{B8B25935-25A3-4194-A703-E123015DF9FF}"/>
                </a:ext>
              </a:extLst>
            </p:cNvPr>
            <p:cNvPicPr>
              <a:picLocks noChangeArrowheads="1" noChangeAspect="1"/>
            </p:cNvPicPr>
            <p:nvPr/>
          </p:nvPicPr>
          <p:blipFill>
            <a:blip r:embed="rId4">
              <a:alphaModFix/>
            </a:blip>
            <a:stretch>
              <a:fillRect/>
            </a:stretch>
          </p:blipFill>
          <p:spPr>
            <a:xfrm>
              <a:off x="3321111" y="1257201"/>
              <a:ext cx="1552585" cy="1685926"/>
            </a:xfrm>
            <a:prstGeom prst="rect">
              <a:avLst/>
            </a:prstGeom>
            <a:noFill/>
            <a:ln>
              <a:noFill/>
            </a:ln>
          </p:spPr>
        </p:pic>
        <p:sp>
          <p:nvSpPr>
            <p:cNvPr id="731" name="Rectangle 730">
              <a:extLst>
                <a:ext uri="{FF2B5EF4-FFF2-40B4-BE49-F238E27FC236}">
                  <a16:creationId xmlns:a16="http://schemas.microsoft.com/office/drawing/2014/main" id="{C0C80899-9CC0-4E32-9FE2-44DD5F941F71}"/>
                </a:ext>
              </a:extLst>
            </p:cNvPr>
            <p:cNvSpPr/>
            <p:nvPr/>
          </p:nvSpPr>
          <p:spPr>
            <a:xfrm>
              <a:off x="3227357" y="2769537"/>
              <a:ext cx="1740091" cy="174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732" name="Organisation Unit text box">
            <a:extLst>
              <a:ext uri="{FF2B5EF4-FFF2-40B4-BE49-F238E27FC236}">
                <a16:creationId xmlns:a16="http://schemas.microsoft.com/office/drawing/2014/main" id="{4261AB6F-2C77-42E4-931E-CA68B291445A}"/>
              </a:ext>
            </a:extLst>
          </p:cNvPr>
          <p:cNvSpPr txBox="1"/>
          <p:nvPr/>
        </p:nvSpPr>
        <p:spPr>
          <a:xfrm>
            <a:off x="3969175" y="1347237"/>
            <a:ext cx="3636694" cy="461665"/>
          </a:xfrm>
          <a:prstGeom prst="rect">
            <a:avLst/>
          </a:prstGeom>
          <a:noFill/>
        </p:spPr>
        <p:txBody>
          <a:bodyPr rtlCol="0" wrap="square">
            <a:spAutoFit/>
          </a:bodyPr>
          <a:lstStyle/>
          <a:p txid="de58544a13cbe75bc45b21347b2e964e">
            <a:pPr algn="ctr">
              <a:buClr>
                <a:srgbClr val="008CCF"/>
              </a:buClr>
            </a:pPr>
            <a:r>
              <a:rPr b="1" dirty="0" lang="es-ES" sz="2400">
                <a:solidFill>
                  <a:schemeClr val="accent2"/>
                </a:solidFill>
              </a:rPr>
              <a:t>2. Unité administrative</a:t>
            </a:r>
            <a:r>
              <a:rPr dirty="0" err="1" lang="es-ES" sz="2400"/>
            </a:r>
            <a:r>
              <a:rPr dirty="0" lang="es-ES" sz="2400"/>
              <a:t> </a:t>
            </a:r>
            <a:r>
              <a:rPr dirty="0" err="1" lang="es-ES" sz="2400"/>
            </a:r>
            <a:endParaRPr dirty="0" lang="es-ES" sz="2400"/>
          </a:p>
        </p:txBody>
      </p:sp>
      <p:sp>
        <p:nvSpPr>
          <p:cNvPr id="733" name="Laos DPR Text box">
            <a:extLst>
              <a:ext uri="{FF2B5EF4-FFF2-40B4-BE49-F238E27FC236}">
                <a16:creationId xmlns:a16="http://schemas.microsoft.com/office/drawing/2014/main" id="{D37966CC-6838-46DE-BA50-4277F4C4AC39}"/>
              </a:ext>
            </a:extLst>
          </p:cNvPr>
          <p:cNvSpPr txBox="1"/>
          <p:nvPr/>
        </p:nvSpPr>
        <p:spPr>
          <a:xfrm>
            <a:off x="5140004" y="1336874"/>
            <a:ext cx="1927814" cy="461665"/>
          </a:xfrm>
          <a:prstGeom prst="rect">
            <a:avLst/>
          </a:prstGeom>
          <a:noFill/>
        </p:spPr>
        <p:txBody>
          <a:bodyPr rtlCol="0" wrap="square">
            <a:spAutoFit/>
          </a:bodyPr>
          <a:lstStyle/>
          <a:p txid="d3f658f14912416c11b2e1f172736941">
            <a:pPr algn="ctr">
              <a:buClr>
                <a:srgbClr val="008CCF"/>
              </a:buClr>
            </a:pPr>
            <a:r>
              <a:rPr lang="es-ES" sz="2400"/>
              <a:t>Lao PDR</a:t>
            </a:r>
            <a:r>
              <a:rPr dirty="0" lang="es-ES" sz="2400"/>
            </a:r>
          </a:p>
        </p:txBody>
      </p:sp>
      <p:cxnSp>
        <p:nvCxnSpPr>
          <p:cNvPr id="734" name="Facility Arrow 1">
            <a:extLst>
              <a:ext uri="{FF2B5EF4-FFF2-40B4-BE49-F238E27FC236}">
                <a16:creationId xmlns:a16="http://schemas.microsoft.com/office/drawing/2014/main" id="{0695E9D1-0C79-4DB7-92FD-83FAC99A528B}"/>
              </a:ext>
            </a:extLst>
          </p:cNvPr>
          <p:cNvCxnSpPr>
            <a:cxnSpLocks/>
          </p:cNvCxnSpPr>
          <p:nvPr/>
        </p:nvCxnSpPr>
        <p:spPr>
          <a:xfrm flipV="1">
            <a:off x="5643510" y="3079984"/>
            <a:ext cx="1043082" cy="338401"/>
          </a:xfrm>
          <a:prstGeom prst="bentConnector3">
            <a:avLst>
              <a:gd fmla="val 1111"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35" name="Facility Arrow 2">
            <a:extLst>
              <a:ext uri="{FF2B5EF4-FFF2-40B4-BE49-F238E27FC236}">
                <a16:creationId xmlns:a16="http://schemas.microsoft.com/office/drawing/2014/main" id="{F92C7386-72BF-4739-95EB-AE1B0E75BE88}"/>
              </a:ext>
            </a:extLst>
          </p:cNvPr>
          <p:cNvCxnSpPr>
            <a:cxnSpLocks/>
          </p:cNvCxnSpPr>
          <p:nvPr/>
        </p:nvCxnSpPr>
        <p:spPr>
          <a:xfrm flipV="1" rot="10800000">
            <a:off x="3843874" y="3754765"/>
            <a:ext cx="1103847" cy="299824"/>
          </a:xfrm>
          <a:prstGeom prst="bentConnector3">
            <a:avLst>
              <a:gd fmla="val 50000"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36" name="Facility 1">
            <a:extLst>
              <a:ext uri="{FF2B5EF4-FFF2-40B4-BE49-F238E27FC236}">
                <a16:creationId xmlns:a16="http://schemas.microsoft.com/office/drawing/2014/main" id="{506DAA7B-39BD-41A7-AE19-304735B6D6F7}"/>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612326" y="2727420"/>
            <a:ext cx="850781" cy="728164"/>
          </a:xfrm>
          <a:prstGeom prst="rect">
            <a:avLst/>
          </a:prstGeom>
        </p:spPr>
      </p:pic>
      <p:pic>
        <p:nvPicPr>
          <p:cNvPr id="737" name="Facility 2">
            <a:extLst>
              <a:ext uri="{FF2B5EF4-FFF2-40B4-BE49-F238E27FC236}">
                <a16:creationId xmlns:a16="http://schemas.microsoft.com/office/drawing/2014/main" id="{529E85B5-2125-424D-B560-1D12FDDBF738}"/>
              </a:ext>
            </a:extLst>
          </p:cNvPr>
          <p:cNvPicPr>
            <a:picLocks noChangeAspect="1"/>
          </p:cNvPicPr>
          <p:nvPr/>
        </p:nvPicPr>
        <p:blipFill>
          <a:blip r:embed="rId6"/>
          <a:stretch>
            <a:fillRect/>
          </a:stretch>
        </p:blipFill>
        <p:spPr>
          <a:xfrm>
            <a:off x="2937165" y="3624034"/>
            <a:ext cx="668886" cy="554589"/>
          </a:xfrm>
          <a:prstGeom prst="rect">
            <a:avLst/>
          </a:prstGeom>
        </p:spPr>
      </p:pic>
      <p:sp>
        <p:nvSpPr>
          <p:cNvPr id="741" name="Country text box">
            <a:extLst>
              <a:ext uri="{FF2B5EF4-FFF2-40B4-BE49-F238E27FC236}">
                <a16:creationId xmlns:a16="http://schemas.microsoft.com/office/drawing/2014/main" id="{4DE74F09-5F7D-45DF-8866-CCFB25D362C3}"/>
              </a:ext>
            </a:extLst>
          </p:cNvPr>
          <p:cNvSpPr/>
          <p:nvPr/>
        </p:nvSpPr>
        <p:spPr>
          <a:xfrm>
            <a:off x="7840605" y="2525600"/>
            <a:ext cx="1441420" cy="461665"/>
          </a:xfrm>
          <a:prstGeom prst="rect">
            <a:avLst/>
          </a:prstGeom>
        </p:spPr>
        <p:txBody>
          <a:bodyPr wrap="none">
            <a:spAutoFit/>
          </a:bodyPr>
          <a:lstStyle/>
          <a:p txid="f64be5eef68442a8f50cf535b92ad3e4">
            <a:r>
              <a:rPr dirty="0" lang="es-ES" spc="100" sz="2400"/>
              <a:t>Pays</a:t>
            </a:r>
            <a:endParaRPr dirty="0" lang="en-NO" spc="100" sz="2400"/>
          </a:p>
        </p:txBody>
      </p:sp>
      <p:sp>
        <p:nvSpPr>
          <p:cNvPr id="743" name="Provinces text box">
            <a:extLst>
              <a:ext uri="{FF2B5EF4-FFF2-40B4-BE49-F238E27FC236}">
                <a16:creationId xmlns:a16="http://schemas.microsoft.com/office/drawing/2014/main" id="{666861E7-BBC0-4102-A4EE-A3ED7EE98E10}"/>
              </a:ext>
            </a:extLst>
          </p:cNvPr>
          <p:cNvSpPr/>
          <p:nvPr/>
        </p:nvSpPr>
        <p:spPr>
          <a:xfrm>
            <a:off x="7840605" y="3334073"/>
            <a:ext cx="1725152" cy="461665"/>
          </a:xfrm>
          <a:prstGeom prst="rect">
            <a:avLst/>
          </a:prstGeom>
        </p:spPr>
        <p:txBody>
          <a:bodyPr wrap="none">
            <a:spAutoFit/>
          </a:bodyPr>
          <a:lstStyle/>
          <a:p txid="da70eb9be2b267b74b7a47f5840af7a2">
            <a:r>
              <a:rPr dirty="0" err="1" lang="es-ES" spc="100" sz="2400"/>
              <a:t>Provinces</a:t>
            </a:r>
            <a:endParaRPr dirty="0" lang="en-NO" spc="100" sz="2400"/>
          </a:p>
        </p:txBody>
      </p:sp>
      <p:sp>
        <p:nvSpPr>
          <p:cNvPr id="745" name="Districts text box">
            <a:extLst>
              <a:ext uri="{FF2B5EF4-FFF2-40B4-BE49-F238E27FC236}">
                <a16:creationId xmlns:a16="http://schemas.microsoft.com/office/drawing/2014/main" id="{5B454485-F5A6-4D9C-BD59-0EA2D7065C76}"/>
              </a:ext>
            </a:extLst>
          </p:cNvPr>
          <p:cNvSpPr/>
          <p:nvPr/>
        </p:nvSpPr>
        <p:spPr>
          <a:xfrm>
            <a:off x="7840607" y="4228215"/>
            <a:ext cx="1505540" cy="461665"/>
          </a:xfrm>
          <a:prstGeom prst="rect">
            <a:avLst/>
          </a:prstGeom>
        </p:spPr>
        <p:txBody>
          <a:bodyPr wrap="none">
            <a:spAutoFit/>
          </a:bodyPr>
          <a:lstStyle/>
          <a:p txid="430d9fe03c7a6d596fed590c8ca5dbbe">
            <a:r>
              <a:rPr dirty="0" err="1" lang="es-ES" spc="100" sz="2400"/>
              <a:t>Districts</a:t>
            </a:r>
            <a:endParaRPr dirty="0" lang="en-NO" spc="100" sz="2400"/>
          </a:p>
        </p:txBody>
      </p:sp>
      <p:sp>
        <p:nvSpPr>
          <p:cNvPr id="747" name="Facilities text box">
            <a:extLst>
              <a:ext uri="{FF2B5EF4-FFF2-40B4-BE49-F238E27FC236}">
                <a16:creationId xmlns:a16="http://schemas.microsoft.com/office/drawing/2014/main" id="{36854A0E-E869-4B06-BC57-14DCB78FCD66}"/>
              </a:ext>
            </a:extLst>
          </p:cNvPr>
          <p:cNvSpPr/>
          <p:nvPr/>
        </p:nvSpPr>
        <p:spPr>
          <a:xfrm>
            <a:off x="7869170" y="5062920"/>
            <a:ext cx="1576072" cy="461665"/>
          </a:xfrm>
          <a:prstGeom prst="rect">
            <a:avLst/>
          </a:prstGeom>
        </p:spPr>
        <p:txBody>
          <a:bodyPr wrap="none">
            <a:spAutoFit/>
          </a:bodyPr>
          <a:lstStyle/>
          <a:p txid="747c5859685becec3df2caf854668080">
            <a:r>
              <a:rPr dirty="0" err="1" lang="es-ES" spc="100" sz="2400"/>
              <a:t>Infrastructures</a:t>
            </a:r>
            <a:endParaRPr dirty="0" lang="en-NO" spc="100" sz="2400"/>
          </a:p>
        </p:txBody>
      </p:sp>
      <p:grpSp>
        <p:nvGrpSpPr>
          <p:cNvPr id="9" name="Facilities dots">
            <a:extLst>
              <a:ext uri="{FF2B5EF4-FFF2-40B4-BE49-F238E27FC236}">
                <a16:creationId xmlns:a16="http://schemas.microsoft.com/office/drawing/2014/main" id="{523D9CE2-4261-43B6-8FD2-C48D9E3BCD51}"/>
              </a:ext>
            </a:extLst>
          </p:cNvPr>
          <p:cNvGrpSpPr/>
          <p:nvPr/>
        </p:nvGrpSpPr>
        <p:grpSpPr>
          <a:xfrm>
            <a:off x="4827715" y="2839464"/>
            <a:ext cx="2117005" cy="2117506"/>
            <a:chOff x="4403891" y="2474247"/>
            <a:chExt cx="2117005" cy="2117506"/>
          </a:xfrm>
        </p:grpSpPr>
        <p:sp>
          <p:nvSpPr>
            <p:cNvPr id="6" name="Oval 5">
              <a:extLst>
                <a:ext uri="{FF2B5EF4-FFF2-40B4-BE49-F238E27FC236}">
                  <a16:creationId xmlns:a16="http://schemas.microsoft.com/office/drawing/2014/main" id="{F3A456C2-BAF6-4554-B6CF-FCD63D471C0F}"/>
                </a:ext>
              </a:extLst>
            </p:cNvPr>
            <p:cNvSpPr/>
            <p:nvPr/>
          </p:nvSpPr>
          <p:spPr>
            <a:xfrm>
              <a:off x="5020092" y="30527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38" name="Oval 737">
              <a:extLst>
                <a:ext uri="{FF2B5EF4-FFF2-40B4-BE49-F238E27FC236}">
                  <a16:creationId xmlns:a16="http://schemas.microsoft.com/office/drawing/2014/main" id="{76BADFBE-019A-4854-AFFE-B9B28AA5E97E}"/>
                </a:ext>
              </a:extLst>
            </p:cNvPr>
            <p:cNvSpPr/>
            <p:nvPr/>
          </p:nvSpPr>
          <p:spPr>
            <a:xfrm>
              <a:off x="4729824" y="3330783"/>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8" name="Oval 747">
              <a:extLst>
                <a:ext uri="{FF2B5EF4-FFF2-40B4-BE49-F238E27FC236}">
                  <a16:creationId xmlns:a16="http://schemas.microsoft.com/office/drawing/2014/main" id="{1B87C5E1-9568-4037-8D0A-52F7FCA3112C}"/>
                </a:ext>
              </a:extLst>
            </p:cNvPr>
            <p:cNvSpPr/>
            <p:nvPr/>
          </p:nvSpPr>
          <p:spPr>
            <a:xfrm>
              <a:off x="4403891" y="2713041"/>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9" name="Oval 748">
              <a:extLst>
                <a:ext uri="{FF2B5EF4-FFF2-40B4-BE49-F238E27FC236}">
                  <a16:creationId xmlns:a16="http://schemas.microsoft.com/office/drawing/2014/main" id="{5277CE80-1AFD-4DD7-B162-481501471E3E}"/>
                </a:ext>
              </a:extLst>
            </p:cNvPr>
            <p:cNvSpPr/>
            <p:nvPr/>
          </p:nvSpPr>
          <p:spPr>
            <a:xfrm>
              <a:off x="6080405" y="3911410"/>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0" name="Oval 749">
              <a:extLst>
                <a:ext uri="{FF2B5EF4-FFF2-40B4-BE49-F238E27FC236}">
                  <a16:creationId xmlns:a16="http://schemas.microsoft.com/office/drawing/2014/main" id="{1C959F76-0BE2-4BF1-A420-41D9F4AF7EAB}"/>
                </a:ext>
              </a:extLst>
            </p:cNvPr>
            <p:cNvSpPr/>
            <p:nvPr/>
          </p:nvSpPr>
          <p:spPr>
            <a:xfrm>
              <a:off x="6370947" y="44418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1" name="Oval 750">
              <a:extLst>
                <a:ext uri="{FF2B5EF4-FFF2-40B4-BE49-F238E27FC236}">
                  <a16:creationId xmlns:a16="http://schemas.microsoft.com/office/drawing/2014/main" id="{380A901B-FE4A-402D-9E75-71D7BF9E98F5}"/>
                </a:ext>
              </a:extLst>
            </p:cNvPr>
            <p:cNvSpPr/>
            <p:nvPr/>
          </p:nvSpPr>
          <p:spPr>
            <a:xfrm>
              <a:off x="4844018" y="2474247"/>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grpSp>
        <p:nvGrpSpPr>
          <p:cNvPr id="771" name="Diagram">
            <a:extLst>
              <a:ext uri="{FF2B5EF4-FFF2-40B4-BE49-F238E27FC236}">
                <a16:creationId xmlns:a16="http://schemas.microsoft.com/office/drawing/2014/main" id="{270BF233-14BE-4D76-A467-2D102BD7CE10}"/>
              </a:ext>
            </a:extLst>
          </p:cNvPr>
          <p:cNvGrpSpPr/>
          <p:nvPr/>
        </p:nvGrpSpPr>
        <p:grpSpPr>
          <a:xfrm>
            <a:off x="4235910" y="24294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nvGrpSpPr>
          <p:cNvPr id="8" name="Levels">
            <a:extLst>
              <a:ext uri="{FF2B5EF4-FFF2-40B4-BE49-F238E27FC236}">
                <a16:creationId xmlns:a16="http://schemas.microsoft.com/office/drawing/2014/main" id="{94A62B0F-F58E-4D6C-940F-83FAEE1D0B3E}"/>
              </a:ext>
            </a:extLst>
          </p:cNvPr>
          <p:cNvGrpSpPr/>
          <p:nvPr/>
        </p:nvGrpSpPr>
        <p:grpSpPr>
          <a:xfrm>
            <a:off x="7592186" y="2382751"/>
            <a:ext cx="1823014" cy="3335174"/>
            <a:chOff x="7592186" y="2382751"/>
            <a:chExt cx="1823014" cy="3335174"/>
          </a:xfrm>
        </p:grpSpPr>
        <p:sp>
          <p:nvSpPr>
            <p:cNvPr id="4" name="TextBox 3">
              <a:extLst>
                <a:ext uri="{FF2B5EF4-FFF2-40B4-BE49-F238E27FC236}">
                  <a16:creationId xmlns:a16="http://schemas.microsoft.com/office/drawing/2014/main" id="{A118BB92-F4F8-49F2-8584-692F69381D95}"/>
                </a:ext>
              </a:extLst>
            </p:cNvPr>
            <p:cNvSpPr txBox="1"/>
            <p:nvPr/>
          </p:nvSpPr>
          <p:spPr>
            <a:xfrm>
              <a:off x="8203009" y="5108575"/>
              <a:ext cx="1212191" cy="461665"/>
            </a:xfrm>
            <a:prstGeom prst="rect">
              <a:avLst/>
            </a:prstGeom>
            <a:noFill/>
          </p:spPr>
          <p:txBody>
            <a:bodyPr rtlCol="0" wrap="none">
              <a:spAutoFit/>
            </a:bodyPr>
            <a:lstStyle/>
            <a:p txid="6edeea4a3f4ce215d368706656371875">
              <a:pPr algn="l">
                <a:buClr>
                  <a:srgbClr val="008CCF"/>
                </a:buClr>
              </a:pPr>
              <a:r>
                <a:rPr dirty="0" lang="nb-NO" sz="2400"/>
                <a:t>Niveau 4</a:t>
              </a:r>
              <a:endParaRPr dirty="0" lang="en-US" sz="2400"/>
            </a:p>
          </p:txBody>
        </p:sp>
        <p:sp>
          <p:nvSpPr>
            <p:cNvPr id="739" name="TextBox 738">
              <a:extLst>
                <a:ext uri="{FF2B5EF4-FFF2-40B4-BE49-F238E27FC236}">
                  <a16:creationId xmlns:a16="http://schemas.microsoft.com/office/drawing/2014/main" id="{E3486E06-87DB-431E-AFBB-105A5296C508}"/>
                </a:ext>
              </a:extLst>
            </p:cNvPr>
            <p:cNvSpPr txBox="1"/>
            <p:nvPr/>
          </p:nvSpPr>
          <p:spPr>
            <a:xfrm>
              <a:off x="8177184" y="3352264"/>
              <a:ext cx="1204176" cy="461665"/>
            </a:xfrm>
            <a:prstGeom prst="rect">
              <a:avLst/>
            </a:prstGeom>
            <a:noFill/>
          </p:spPr>
          <p:txBody>
            <a:bodyPr rtlCol="0" wrap="none">
              <a:spAutoFit/>
            </a:bodyPr>
            <a:lstStyle/>
            <a:p txid="a591a04dcd8edfa7961c7c4672de92a8">
              <a:pPr algn="l">
                <a:buClr>
                  <a:srgbClr val="008CCF"/>
                </a:buClr>
              </a:pPr>
              <a:r>
                <a:rPr dirty="0" lang="nb-NO" sz="2400"/>
                <a:t>Niveau 2</a:t>
              </a:r>
              <a:endParaRPr dirty="0" lang="en-US" sz="2400"/>
            </a:p>
          </p:txBody>
        </p:sp>
        <p:sp>
          <p:nvSpPr>
            <p:cNvPr id="740" name="TextBox 739">
              <a:extLst>
                <a:ext uri="{FF2B5EF4-FFF2-40B4-BE49-F238E27FC236}">
                  <a16:creationId xmlns:a16="http://schemas.microsoft.com/office/drawing/2014/main" id="{69479B16-19CD-4FA2-B613-321D878AD44C}"/>
                </a:ext>
              </a:extLst>
            </p:cNvPr>
            <p:cNvSpPr txBox="1"/>
            <p:nvPr/>
          </p:nvSpPr>
          <p:spPr>
            <a:xfrm>
              <a:off x="8170805" y="4226870"/>
              <a:ext cx="1207382" cy="461665"/>
            </a:xfrm>
            <a:prstGeom prst="rect">
              <a:avLst/>
            </a:prstGeom>
            <a:noFill/>
          </p:spPr>
          <p:txBody>
            <a:bodyPr rtlCol="0" wrap="none">
              <a:spAutoFit/>
            </a:bodyPr>
            <a:lstStyle/>
            <a:p txid="a8eaf78e5334be4c987faa5fe059fc18">
              <a:pPr algn="l">
                <a:buClr>
                  <a:srgbClr val="008CCF"/>
                </a:buClr>
              </a:pPr>
              <a:r>
                <a:rPr dirty="0" lang="nb-NO" sz="2400"/>
                <a:t>Niveau 3</a:t>
              </a:r>
              <a:endParaRPr dirty="0" lang="en-US" sz="2400"/>
            </a:p>
          </p:txBody>
        </p:sp>
        <p:sp>
          <p:nvSpPr>
            <p:cNvPr id="742" name="TextBox 741">
              <a:extLst>
                <a:ext uri="{FF2B5EF4-FFF2-40B4-BE49-F238E27FC236}">
                  <a16:creationId xmlns:a16="http://schemas.microsoft.com/office/drawing/2014/main" id="{2D47EFFD-800C-4E38-94B9-53D413A1DEC2}"/>
                </a:ext>
              </a:extLst>
            </p:cNvPr>
            <p:cNvSpPr txBox="1"/>
            <p:nvPr/>
          </p:nvSpPr>
          <p:spPr>
            <a:xfrm>
              <a:off x="8199370" y="2535541"/>
              <a:ext cx="1154483" cy="461665"/>
            </a:xfrm>
            <a:prstGeom prst="rect">
              <a:avLst/>
            </a:prstGeom>
            <a:noFill/>
          </p:spPr>
          <p:txBody>
            <a:bodyPr rtlCol="0" wrap="none">
              <a:spAutoFit/>
            </a:bodyPr>
            <a:lstStyle/>
            <a:p txid="013102865a4b4abc2a09155892ff05e5">
              <a:pPr algn="l">
                <a:buClr>
                  <a:srgbClr val="008CCF"/>
                </a:buClr>
              </a:pPr>
              <a:r>
                <a:rPr dirty="0" lang="nb-NO" sz="2400"/>
                <a:t>Niveau 1</a:t>
              </a:r>
              <a:endParaRPr dirty="0" lang="en-US" sz="2400"/>
            </a:p>
          </p:txBody>
        </p:sp>
        <p:pic>
          <p:nvPicPr>
            <p:cNvPr descr="Caret Left with solid fill" id="7" name="Graphic 6">
              <a:extLst>
                <a:ext uri="{FF2B5EF4-FFF2-40B4-BE49-F238E27FC236}">
                  <a16:creationId xmlns:a16="http://schemas.microsoft.com/office/drawing/2014/main" id="{E530B185-5CA1-4AA2-8FCB-68B642E24F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2186" y="2382751"/>
              <a:ext cx="714465" cy="714465"/>
            </a:xfrm>
            <a:prstGeom prst="rect">
              <a:avLst/>
            </a:prstGeom>
          </p:spPr>
        </p:pic>
        <p:pic>
          <p:nvPicPr>
            <p:cNvPr descr="Caret Left with solid fill" id="744" name="Graphic 743">
              <a:extLst>
                <a:ext uri="{FF2B5EF4-FFF2-40B4-BE49-F238E27FC236}">
                  <a16:creationId xmlns:a16="http://schemas.microsoft.com/office/drawing/2014/main" id="{387F2AB7-883F-4673-9B31-7542E3E835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5869" y="3221111"/>
              <a:ext cx="714465" cy="714465"/>
            </a:xfrm>
            <a:prstGeom prst="rect">
              <a:avLst/>
            </a:prstGeom>
          </p:spPr>
        </p:pic>
        <p:pic>
          <p:nvPicPr>
            <p:cNvPr descr="Caret Left with solid fill" id="746" name="Graphic 745">
              <a:extLst>
                <a:ext uri="{FF2B5EF4-FFF2-40B4-BE49-F238E27FC236}">
                  <a16:creationId xmlns:a16="http://schemas.microsoft.com/office/drawing/2014/main" id="{C74777BB-F98D-4695-9DF8-8013530B7E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59292" y="5003460"/>
              <a:ext cx="714465" cy="714465"/>
            </a:xfrm>
            <a:prstGeom prst="rect">
              <a:avLst/>
            </a:prstGeom>
          </p:spPr>
        </p:pic>
        <p:pic>
          <p:nvPicPr>
            <p:cNvPr descr="Caret Left with solid fill" id="752" name="Graphic 751">
              <a:extLst>
                <a:ext uri="{FF2B5EF4-FFF2-40B4-BE49-F238E27FC236}">
                  <a16:creationId xmlns:a16="http://schemas.microsoft.com/office/drawing/2014/main" id="{69DDD5B9-DC1A-4B6F-8BFB-48E88FC7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7098" y="4120354"/>
              <a:ext cx="714465" cy="714465"/>
            </a:xfrm>
            <a:prstGeom prst="rect">
              <a:avLst/>
            </a:prstGeom>
          </p:spPr>
        </p:pic>
      </p:grpSp>
    </p:spTree>
    <p:custDataLst>
      <p:tags r:id="rId1"/>
    </p:custDataLst>
    <p:extLst>
      <p:ext uri="{BB962C8B-B14F-4D97-AF65-F5344CB8AC3E}">
        <p14:creationId xmlns:p14="http://schemas.microsoft.com/office/powerpoint/2010/main" val="1061978802"/>
      </p:ext>
    </p:extLst>
  </p:cSld>
  <p:clrMapOvr>
    <a:masterClrMapping/>
  </p:clrMapOvr>
  <mc:AlternateContent xmlns:mc="http://schemas.openxmlformats.org/markup-compatibility/2006" xmlns:p14="http://schemas.microsoft.com/office/powerpoint/2010/main">
    <mc:Choice Requires="p14">
      <p:transition advTm="61896" p14:dur="700" spd="med">
        <p:fade/>
      </p:transition>
    </mc:Choice>
    <mc:Fallback xmlns="">
      <p:transition advTm="6189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xit" presetID="10" presetSubtype="0">
                                  <p:stCondLst>
                                    <p:cond delay="0"/>
                                  </p:stCondLst>
                                  <p:childTnLst>
                                    <p:animEffect filter="fade" transition="out">
                                      <p:cBhvr>
                                        <p:cTn dur="500" id="6"/>
                                        <p:tgtEl>
                                          <p:spTgt spid="732"/>
                                        </p:tgtEl>
                                      </p:cBhvr>
                                    </p:animEffect>
                                    <p:set>
                                      <p:cBhvr>
                                        <p:cTn dur="1" fill="hold" id="7">
                                          <p:stCondLst>
                                            <p:cond delay="499"/>
                                          </p:stCondLst>
                                        </p:cTn>
                                        <p:tgtEl>
                                          <p:spTgt spid="732"/>
                                        </p:tgtEl>
                                        <p:attrNameLst>
                                          <p:attrName>style.visibility</p:attrName>
                                        </p:attrNameLst>
                                      </p:cBhvr>
                                      <p:to>
                                        <p:strVal val="hidden"/>
                                      </p:to>
                                    </p:set>
                                  </p:childTnLst>
                                </p:cTn>
                              </p:par>
                              <p:par>
                                <p:cTn fill="hold" grpId="0" id="8" nodeType="withEffect" presetClass="entr" presetID="10" presetSubtype="0">
                                  <p:stCondLst>
                                    <p:cond delay="250"/>
                                  </p:stCondLst>
                                  <p:childTnLst>
                                    <p:set>
                                      <p:cBhvr>
                                        <p:cTn dur="1" fill="hold" id="9">
                                          <p:stCondLst>
                                            <p:cond delay="0"/>
                                          </p:stCondLst>
                                        </p:cTn>
                                        <p:tgtEl>
                                          <p:spTgt spid="733"/>
                                        </p:tgtEl>
                                        <p:attrNameLst>
                                          <p:attrName>style.visibility</p:attrName>
                                        </p:attrNameLst>
                                      </p:cBhvr>
                                      <p:to>
                                        <p:strVal val="visible"/>
                                      </p:to>
                                    </p:set>
                                    <p:animEffect filter="fade" transition="in">
                                      <p:cBhvr>
                                        <p:cTn dur="500" id="10"/>
                                        <p:tgtEl>
                                          <p:spTgt spid="733"/>
                                        </p:tgtEl>
                                      </p:cBhvr>
                                    </p:animEffect>
                                  </p:childTnLst>
                                </p:cTn>
                              </p:par>
                              <p:par>
                                <p:cTn fill="hold" id="11" nodeType="withEffect" presetClass="entr" presetID="10" presetSubtype="0">
                                  <p:stCondLst>
                                    <p:cond delay="250"/>
                                  </p:stCondLst>
                                  <p:childTnLst>
                                    <p:set>
                                      <p:cBhvr>
                                        <p:cTn dur="1" fill="hold" id="12">
                                          <p:stCondLst>
                                            <p:cond delay="0"/>
                                          </p:stCondLst>
                                        </p:cTn>
                                        <p:tgtEl>
                                          <p:spTgt spid="729"/>
                                        </p:tgtEl>
                                        <p:attrNameLst>
                                          <p:attrName>style.visibility</p:attrName>
                                        </p:attrNameLst>
                                      </p:cBhvr>
                                      <p:to>
                                        <p:strVal val="visible"/>
                                      </p:to>
                                    </p:set>
                                    <p:animEffect filter="fade" transition="in">
                                      <p:cBhvr>
                                        <p:cTn dur="500" id="13"/>
                                        <p:tgtEl>
                                          <p:spTgt spid="72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741"/>
                                        </p:tgtEl>
                                        <p:attrNameLst>
                                          <p:attrName>style.visibility</p:attrName>
                                        </p:attrNameLst>
                                      </p:cBhvr>
                                      <p:to>
                                        <p:strVal val="visible"/>
                                      </p:to>
                                    </p:set>
                                    <p:animEffect filter="fade" transition="in">
                                      <p:cBhvr>
                                        <p:cTn dur="250" id="18"/>
                                        <p:tgtEl>
                                          <p:spTgt spid="741"/>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xit" presetID="10" presetSubtype="0">
                                  <p:stCondLst>
                                    <p:cond delay="0"/>
                                  </p:stCondLst>
                                  <p:childTnLst>
                                    <p:animEffect filter="fade" transition="out">
                                      <p:cBhvr>
                                        <p:cTn dur="500" id="22"/>
                                        <p:tgtEl>
                                          <p:spTgt spid="3"/>
                                        </p:tgtEl>
                                      </p:cBhvr>
                                    </p:animEffect>
                                    <p:set>
                                      <p:cBhvr>
                                        <p:cTn dur="1" fill="hold" id="23">
                                          <p:stCondLst>
                                            <p:cond delay="499"/>
                                          </p:stCondLst>
                                        </p:cTn>
                                        <p:tgtEl>
                                          <p:spTgt spid="3"/>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743"/>
                                        </p:tgtEl>
                                        <p:attrNameLst>
                                          <p:attrName>style.visibility</p:attrName>
                                        </p:attrNameLst>
                                      </p:cBhvr>
                                      <p:to>
                                        <p:strVal val="visible"/>
                                      </p:to>
                                    </p:set>
                                    <p:animEffect filter="fade" transition="in">
                                      <p:cBhvr>
                                        <p:cTn dur="250" id="26"/>
                                        <p:tgtEl>
                                          <p:spTgt spid="743"/>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xit" presetID="10" presetSubtype="0">
                                  <p:stCondLst>
                                    <p:cond delay="0"/>
                                  </p:stCondLst>
                                  <p:childTnLst>
                                    <p:animEffect filter="fade" transition="out">
                                      <p:cBhvr>
                                        <p:cTn dur="500" id="30"/>
                                        <p:tgtEl>
                                          <p:spTgt spid="317"/>
                                        </p:tgtEl>
                                      </p:cBhvr>
                                    </p:animEffect>
                                    <p:set>
                                      <p:cBhvr>
                                        <p:cTn dur="1" fill="hold" id="31">
                                          <p:stCondLst>
                                            <p:cond delay="499"/>
                                          </p:stCondLst>
                                        </p:cTn>
                                        <p:tgtEl>
                                          <p:spTgt spid="317"/>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745"/>
                                        </p:tgtEl>
                                        <p:attrNameLst>
                                          <p:attrName>style.visibility</p:attrName>
                                        </p:attrNameLst>
                                      </p:cBhvr>
                                      <p:to>
                                        <p:strVal val="visible"/>
                                      </p:to>
                                    </p:set>
                                    <p:animEffect filter="fade" transition="in">
                                      <p:cBhvr>
                                        <p:cTn dur="250" id="34"/>
                                        <p:tgtEl>
                                          <p:spTgt spid="74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747"/>
                                        </p:tgtEl>
                                        <p:attrNameLst>
                                          <p:attrName>style.visibility</p:attrName>
                                        </p:attrNameLst>
                                      </p:cBhvr>
                                      <p:to>
                                        <p:strVal val="visible"/>
                                      </p:to>
                                    </p:set>
                                    <p:animEffect filter="fade" transition="in">
                                      <p:cBhvr>
                                        <p:cTn dur="250" id="39"/>
                                        <p:tgtEl>
                                          <p:spTgt spid="747"/>
                                        </p:tgtEl>
                                      </p:cBhvr>
                                    </p:animEffect>
                                  </p:childTnLst>
                                </p:cTn>
                              </p:par>
                              <p:par>
                                <p:cTn fill="hold" id="40" nodeType="withEffect" presetClass="entr" presetID="10" presetSubtype="0">
                                  <p:stCondLst>
                                    <p:cond delay="0"/>
                                  </p:stCondLst>
                                  <p:childTnLst>
                                    <p:set>
                                      <p:cBhvr>
                                        <p:cTn dur="1" fill="hold" id="41">
                                          <p:stCondLst>
                                            <p:cond delay="0"/>
                                          </p:stCondLst>
                                        </p:cTn>
                                        <p:tgtEl>
                                          <p:spTgt spid="9"/>
                                        </p:tgtEl>
                                        <p:attrNameLst>
                                          <p:attrName>style.visibility</p:attrName>
                                        </p:attrNameLst>
                                      </p:cBhvr>
                                      <p:to>
                                        <p:strVal val="visible"/>
                                      </p:to>
                                    </p:set>
                                    <p:animEffect filter="fade" transition="in">
                                      <p:cBhvr>
                                        <p:cTn dur="500" id="42"/>
                                        <p:tgtEl>
                                          <p:spTgt spid="9"/>
                                        </p:tgtEl>
                                      </p:cBhvr>
                                    </p:animEffect>
                                  </p:childTnLst>
                                </p:cTn>
                              </p:par>
                              <p:par>
                                <p:cTn fill="hold" id="43" nodeType="withEffect" presetClass="entr" presetID="22" presetSubtype="8">
                                  <p:stCondLst>
                                    <p:cond delay="500"/>
                                  </p:stCondLst>
                                  <p:childTnLst>
                                    <p:set>
                                      <p:cBhvr>
                                        <p:cTn dur="1" fill="hold" id="44">
                                          <p:stCondLst>
                                            <p:cond delay="0"/>
                                          </p:stCondLst>
                                        </p:cTn>
                                        <p:tgtEl>
                                          <p:spTgt spid="734"/>
                                        </p:tgtEl>
                                        <p:attrNameLst>
                                          <p:attrName>style.visibility</p:attrName>
                                        </p:attrNameLst>
                                      </p:cBhvr>
                                      <p:to>
                                        <p:strVal val="visible"/>
                                      </p:to>
                                    </p:set>
                                    <p:animEffect filter="wipe(left)" transition="in">
                                      <p:cBhvr>
                                        <p:cTn dur="500" id="45"/>
                                        <p:tgtEl>
                                          <p:spTgt spid="734"/>
                                        </p:tgtEl>
                                      </p:cBhvr>
                                    </p:animEffect>
                                  </p:childTnLst>
                                </p:cTn>
                              </p:par>
                              <p:par>
                                <p:cTn fill="hold" id="46" nodeType="withEffect" presetClass="entr" presetID="22" presetSubtype="2">
                                  <p:stCondLst>
                                    <p:cond delay="500"/>
                                  </p:stCondLst>
                                  <p:childTnLst>
                                    <p:set>
                                      <p:cBhvr>
                                        <p:cTn dur="1" fill="hold" id="47">
                                          <p:stCondLst>
                                            <p:cond delay="0"/>
                                          </p:stCondLst>
                                        </p:cTn>
                                        <p:tgtEl>
                                          <p:spTgt spid="735"/>
                                        </p:tgtEl>
                                        <p:attrNameLst>
                                          <p:attrName>style.visibility</p:attrName>
                                        </p:attrNameLst>
                                      </p:cBhvr>
                                      <p:to>
                                        <p:strVal val="visible"/>
                                      </p:to>
                                    </p:set>
                                    <p:animEffect filter="wipe(right)" transition="in">
                                      <p:cBhvr>
                                        <p:cTn dur="500" id="48"/>
                                        <p:tgtEl>
                                          <p:spTgt spid="735"/>
                                        </p:tgtEl>
                                      </p:cBhvr>
                                    </p:animEffect>
                                  </p:childTnLst>
                                </p:cTn>
                              </p:par>
                              <p:par>
                                <p:cTn fill="hold" id="49" nodeType="withEffect" presetClass="entr" presetID="10" presetSubtype="0">
                                  <p:stCondLst>
                                    <p:cond delay="1000"/>
                                  </p:stCondLst>
                                  <p:childTnLst>
                                    <p:set>
                                      <p:cBhvr>
                                        <p:cTn dur="1" fill="hold" id="50">
                                          <p:stCondLst>
                                            <p:cond delay="0"/>
                                          </p:stCondLst>
                                        </p:cTn>
                                        <p:tgtEl>
                                          <p:spTgt spid="736"/>
                                        </p:tgtEl>
                                        <p:attrNameLst>
                                          <p:attrName>style.visibility</p:attrName>
                                        </p:attrNameLst>
                                      </p:cBhvr>
                                      <p:to>
                                        <p:strVal val="visible"/>
                                      </p:to>
                                    </p:set>
                                    <p:animEffect filter="fade" transition="in">
                                      <p:cBhvr>
                                        <p:cTn dur="500" id="51"/>
                                        <p:tgtEl>
                                          <p:spTgt spid="736"/>
                                        </p:tgtEl>
                                      </p:cBhvr>
                                    </p:animEffect>
                                  </p:childTnLst>
                                </p:cTn>
                              </p:par>
                              <p:par>
                                <p:cTn fill="hold" id="52" nodeType="withEffect" presetClass="entr" presetID="10" presetSubtype="0">
                                  <p:stCondLst>
                                    <p:cond delay="1000"/>
                                  </p:stCondLst>
                                  <p:childTnLst>
                                    <p:set>
                                      <p:cBhvr>
                                        <p:cTn dur="1" fill="hold" id="53">
                                          <p:stCondLst>
                                            <p:cond delay="0"/>
                                          </p:stCondLst>
                                        </p:cTn>
                                        <p:tgtEl>
                                          <p:spTgt spid="737"/>
                                        </p:tgtEl>
                                        <p:attrNameLst>
                                          <p:attrName>style.visibility</p:attrName>
                                        </p:attrNameLst>
                                      </p:cBhvr>
                                      <p:to>
                                        <p:strVal val="visible"/>
                                      </p:to>
                                    </p:set>
                                    <p:animEffect filter="fade" transition="in">
                                      <p:cBhvr>
                                        <p:cTn dur="500" id="54"/>
                                        <p:tgtEl>
                                          <p:spTgt spid="737"/>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xit" presetID="10" presetSubtype="0">
                                  <p:stCondLst>
                                    <p:cond delay="0"/>
                                  </p:stCondLst>
                                  <p:childTnLst>
                                    <p:animEffect filter="fade" transition="out">
                                      <p:cBhvr>
                                        <p:cTn dur="500" id="58"/>
                                        <p:tgtEl>
                                          <p:spTgt spid="9"/>
                                        </p:tgtEl>
                                      </p:cBhvr>
                                    </p:animEffect>
                                    <p:set>
                                      <p:cBhvr>
                                        <p:cTn dur="1" fill="hold" id="59">
                                          <p:stCondLst>
                                            <p:cond delay="499"/>
                                          </p:stCondLst>
                                        </p:cTn>
                                        <p:tgtEl>
                                          <p:spTgt spid="9"/>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737"/>
                                        </p:tgtEl>
                                      </p:cBhvr>
                                    </p:animEffect>
                                    <p:set>
                                      <p:cBhvr>
                                        <p:cTn dur="1" fill="hold" id="62">
                                          <p:stCondLst>
                                            <p:cond delay="499"/>
                                          </p:stCondLst>
                                        </p:cTn>
                                        <p:tgtEl>
                                          <p:spTgt spid="737"/>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736"/>
                                        </p:tgtEl>
                                      </p:cBhvr>
                                    </p:animEffect>
                                    <p:set>
                                      <p:cBhvr>
                                        <p:cTn dur="1" fill="hold" id="65">
                                          <p:stCondLst>
                                            <p:cond delay="499"/>
                                          </p:stCondLst>
                                        </p:cTn>
                                        <p:tgtEl>
                                          <p:spTgt spid="736"/>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729"/>
                                        </p:tgtEl>
                                      </p:cBhvr>
                                    </p:animEffect>
                                    <p:set>
                                      <p:cBhvr>
                                        <p:cTn dur="1" fill="hold" id="68">
                                          <p:stCondLst>
                                            <p:cond delay="499"/>
                                          </p:stCondLst>
                                        </p:cTn>
                                        <p:tgtEl>
                                          <p:spTgt spid="729"/>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3"/>
                                        </p:tgtEl>
                                      </p:cBhvr>
                                    </p:animEffect>
                                    <p:set>
                                      <p:cBhvr>
                                        <p:cTn dur="1" fill="hold" id="71">
                                          <p:stCondLst>
                                            <p:cond delay="499"/>
                                          </p:stCondLst>
                                        </p:cTn>
                                        <p:tgtEl>
                                          <p:spTgt spid="3"/>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317"/>
                                        </p:tgtEl>
                                      </p:cBhvr>
                                    </p:animEffect>
                                    <p:set>
                                      <p:cBhvr>
                                        <p:cTn dur="1" fill="hold" id="74">
                                          <p:stCondLst>
                                            <p:cond delay="499"/>
                                          </p:stCondLst>
                                        </p:cTn>
                                        <p:tgtEl>
                                          <p:spTgt spid="317"/>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555"/>
                                        </p:tgtEl>
                                      </p:cBhvr>
                                    </p:animEffect>
                                    <p:set>
                                      <p:cBhvr>
                                        <p:cTn dur="1" fill="hold" id="77">
                                          <p:stCondLst>
                                            <p:cond delay="499"/>
                                          </p:stCondLst>
                                        </p:cTn>
                                        <p:tgtEl>
                                          <p:spTgt spid="555"/>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735"/>
                                        </p:tgtEl>
                                      </p:cBhvr>
                                    </p:animEffect>
                                    <p:set>
                                      <p:cBhvr>
                                        <p:cTn dur="1" fill="hold" id="80">
                                          <p:stCondLst>
                                            <p:cond delay="499"/>
                                          </p:stCondLst>
                                        </p:cTn>
                                        <p:tgtEl>
                                          <p:spTgt spid="735"/>
                                        </p:tgtEl>
                                        <p:attrNameLst>
                                          <p:attrName>style.visibility</p:attrName>
                                        </p:attrNameLst>
                                      </p:cBhvr>
                                      <p:to>
                                        <p:strVal val="hidden"/>
                                      </p:to>
                                    </p:set>
                                  </p:childTnLst>
                                </p:cTn>
                              </p:par>
                              <p:par>
                                <p:cTn fill="hold" id="81" nodeType="withEffect" presetClass="exit" presetID="10" presetSubtype="0">
                                  <p:stCondLst>
                                    <p:cond delay="0"/>
                                  </p:stCondLst>
                                  <p:childTnLst>
                                    <p:animEffect filter="fade" transition="out">
                                      <p:cBhvr>
                                        <p:cTn dur="500" id="82"/>
                                        <p:tgtEl>
                                          <p:spTgt spid="734"/>
                                        </p:tgtEl>
                                      </p:cBhvr>
                                    </p:animEffect>
                                    <p:set>
                                      <p:cBhvr>
                                        <p:cTn dur="1" fill="hold" id="83">
                                          <p:stCondLst>
                                            <p:cond delay="499"/>
                                          </p:stCondLst>
                                        </p:cTn>
                                        <p:tgtEl>
                                          <p:spTgt spid="734"/>
                                        </p:tgtEl>
                                        <p:attrNameLst>
                                          <p:attrName>style.visibility</p:attrName>
                                        </p:attrNameLst>
                                      </p:cBhvr>
                                      <p:to>
                                        <p:strVal val="hidden"/>
                                      </p:to>
                                    </p:set>
                                  </p:childTnLst>
                                </p:cTn>
                              </p:par>
                              <p:par>
                                <p:cTn fill="hold" grpId="1" id="84" nodeType="withEffect" presetClass="exit" presetID="10" presetSubtype="0">
                                  <p:stCondLst>
                                    <p:cond delay="0"/>
                                  </p:stCondLst>
                                  <p:childTnLst>
                                    <p:animEffect filter="fade" transition="out">
                                      <p:cBhvr>
                                        <p:cTn dur="500" id="85"/>
                                        <p:tgtEl>
                                          <p:spTgt spid="733"/>
                                        </p:tgtEl>
                                      </p:cBhvr>
                                    </p:animEffect>
                                    <p:set>
                                      <p:cBhvr>
                                        <p:cTn dur="1" fill="hold" id="86">
                                          <p:stCondLst>
                                            <p:cond delay="499"/>
                                          </p:stCondLst>
                                        </p:cTn>
                                        <p:tgtEl>
                                          <p:spTgt spid="733"/>
                                        </p:tgtEl>
                                        <p:attrNameLst>
                                          <p:attrName>style.visibility</p:attrName>
                                        </p:attrNameLst>
                                      </p:cBhvr>
                                      <p:to>
                                        <p:strVal val="hidden"/>
                                      </p:to>
                                    </p:set>
                                  </p:childTnLst>
                                </p:cTn>
                              </p:par>
                              <p:par>
                                <p:cTn fill="hold" grpId="1" id="87" nodeType="withEffect" presetClass="exit" presetID="10" presetSubtype="0">
                                  <p:stCondLst>
                                    <p:cond delay="0"/>
                                  </p:stCondLst>
                                  <p:childTnLst>
                                    <p:animEffect filter="fade" transition="out">
                                      <p:cBhvr>
                                        <p:cTn dur="500" id="88"/>
                                        <p:tgtEl>
                                          <p:spTgt spid="732"/>
                                        </p:tgtEl>
                                      </p:cBhvr>
                                    </p:animEffect>
                                    <p:set>
                                      <p:cBhvr>
                                        <p:cTn dur="1" fill="hold" id="89">
                                          <p:stCondLst>
                                            <p:cond delay="499"/>
                                          </p:stCondLst>
                                        </p:cTn>
                                        <p:tgtEl>
                                          <p:spTgt spid="732"/>
                                        </p:tgtEl>
                                        <p:attrNameLst>
                                          <p:attrName>style.visibility</p:attrName>
                                        </p:attrNameLst>
                                      </p:cBhvr>
                                      <p:to>
                                        <p:strVal val="hidden"/>
                                      </p:to>
                                    </p:set>
                                  </p:childTnLst>
                                </p:cTn>
                              </p:par>
                              <p:par>
                                <p:cTn fill="hold" id="90" nodeType="withEffect" presetClass="entr" presetID="10" presetSubtype="0">
                                  <p:stCondLst>
                                    <p:cond delay="400"/>
                                  </p:stCondLst>
                                  <p:childTnLst>
                                    <p:set>
                                      <p:cBhvr>
                                        <p:cTn dur="1" fill="hold" id="91">
                                          <p:stCondLst>
                                            <p:cond delay="0"/>
                                          </p:stCondLst>
                                        </p:cTn>
                                        <p:tgtEl>
                                          <p:spTgt spid="771"/>
                                        </p:tgtEl>
                                        <p:attrNameLst>
                                          <p:attrName>style.visibility</p:attrName>
                                        </p:attrNameLst>
                                      </p:cBhvr>
                                      <p:to>
                                        <p:strVal val="visible"/>
                                      </p:to>
                                    </p:set>
                                    <p:animEffect filter="fade" transition="in">
                                      <p:cBhvr>
                                        <p:cTn dur="500" id="92"/>
                                        <p:tgtEl>
                                          <p:spTgt spid="771"/>
                                        </p:tgtEl>
                                      </p:cBhvr>
                                    </p:animEffect>
                                  </p:childTnLst>
                                </p:cTn>
                              </p:par>
                            </p:childTnLst>
                          </p:cTn>
                        </p:par>
                      </p:childTnLst>
                    </p:cTn>
                  </p:par>
                  <p:par>
                    <p:cTn fill="hold" id="93">
                      <p:stCondLst>
                        <p:cond delay="indefinite"/>
                      </p:stCondLst>
                      <p:childTnLst>
                        <p:par>
                          <p:cTn fill="hold" id="94">
                            <p:stCondLst>
                              <p:cond delay="0"/>
                            </p:stCondLst>
                            <p:childTnLst>
                              <p:par>
                                <p:cTn fill="hold" grpId="1" id="95" nodeType="clickEffect" presetClass="exit" presetID="10" presetSubtype="0">
                                  <p:stCondLst>
                                    <p:cond delay="0"/>
                                  </p:stCondLst>
                                  <p:childTnLst>
                                    <p:animEffect filter="fade" transition="out">
                                      <p:cBhvr>
                                        <p:cTn dur="500" id="96"/>
                                        <p:tgtEl>
                                          <p:spTgt spid="741"/>
                                        </p:tgtEl>
                                      </p:cBhvr>
                                    </p:animEffect>
                                    <p:set>
                                      <p:cBhvr>
                                        <p:cTn dur="1" fill="hold" id="97">
                                          <p:stCondLst>
                                            <p:cond delay="499"/>
                                          </p:stCondLst>
                                        </p:cTn>
                                        <p:tgtEl>
                                          <p:spTgt spid="741"/>
                                        </p:tgtEl>
                                        <p:attrNameLst>
                                          <p:attrName>style.visibility</p:attrName>
                                        </p:attrNameLst>
                                      </p:cBhvr>
                                      <p:to>
                                        <p:strVal val="hidden"/>
                                      </p:to>
                                    </p:set>
                                  </p:childTnLst>
                                </p:cTn>
                              </p:par>
                              <p:par>
                                <p:cTn fill="hold" grpId="1" id="98" nodeType="withEffect" presetClass="exit" presetID="10" presetSubtype="0">
                                  <p:stCondLst>
                                    <p:cond delay="0"/>
                                  </p:stCondLst>
                                  <p:childTnLst>
                                    <p:animEffect filter="fade" transition="out">
                                      <p:cBhvr>
                                        <p:cTn dur="500" id="99"/>
                                        <p:tgtEl>
                                          <p:spTgt spid="743"/>
                                        </p:tgtEl>
                                      </p:cBhvr>
                                    </p:animEffect>
                                    <p:set>
                                      <p:cBhvr>
                                        <p:cTn dur="1" fill="hold" id="100">
                                          <p:stCondLst>
                                            <p:cond delay="499"/>
                                          </p:stCondLst>
                                        </p:cTn>
                                        <p:tgtEl>
                                          <p:spTgt spid="743"/>
                                        </p:tgtEl>
                                        <p:attrNameLst>
                                          <p:attrName>style.visibility</p:attrName>
                                        </p:attrNameLst>
                                      </p:cBhvr>
                                      <p:to>
                                        <p:strVal val="hidden"/>
                                      </p:to>
                                    </p:set>
                                  </p:childTnLst>
                                </p:cTn>
                              </p:par>
                              <p:par>
                                <p:cTn fill="hold" grpId="1" id="101" nodeType="withEffect" presetClass="exit" presetID="10" presetSubtype="0">
                                  <p:stCondLst>
                                    <p:cond delay="0"/>
                                  </p:stCondLst>
                                  <p:childTnLst>
                                    <p:animEffect filter="fade" transition="out">
                                      <p:cBhvr>
                                        <p:cTn dur="500" id="102"/>
                                        <p:tgtEl>
                                          <p:spTgt spid="745"/>
                                        </p:tgtEl>
                                      </p:cBhvr>
                                    </p:animEffect>
                                    <p:set>
                                      <p:cBhvr>
                                        <p:cTn dur="1" fill="hold" id="103">
                                          <p:stCondLst>
                                            <p:cond delay="499"/>
                                          </p:stCondLst>
                                        </p:cTn>
                                        <p:tgtEl>
                                          <p:spTgt spid="745"/>
                                        </p:tgtEl>
                                        <p:attrNameLst>
                                          <p:attrName>style.visibility</p:attrName>
                                        </p:attrNameLst>
                                      </p:cBhvr>
                                      <p:to>
                                        <p:strVal val="hidden"/>
                                      </p:to>
                                    </p:set>
                                  </p:childTnLst>
                                </p:cTn>
                              </p:par>
                              <p:par>
                                <p:cTn fill="hold" grpId="1" id="104" nodeType="withEffect" presetClass="exit" presetID="10" presetSubtype="0">
                                  <p:stCondLst>
                                    <p:cond delay="0"/>
                                  </p:stCondLst>
                                  <p:childTnLst>
                                    <p:animEffect filter="fade" transition="out">
                                      <p:cBhvr>
                                        <p:cTn dur="500" id="105"/>
                                        <p:tgtEl>
                                          <p:spTgt spid="747"/>
                                        </p:tgtEl>
                                      </p:cBhvr>
                                    </p:animEffect>
                                    <p:set>
                                      <p:cBhvr>
                                        <p:cTn dur="1" fill="hold" id="106">
                                          <p:stCondLst>
                                            <p:cond delay="499"/>
                                          </p:stCondLst>
                                        </p:cTn>
                                        <p:tgtEl>
                                          <p:spTgt spid="747"/>
                                        </p:tgtEl>
                                        <p:attrNameLst>
                                          <p:attrName>style.visibility</p:attrName>
                                        </p:attrNameLst>
                                      </p:cBhvr>
                                      <p:to>
                                        <p:strVal val="hidden"/>
                                      </p:to>
                                    </p:set>
                                  </p:childTnLst>
                                </p:cTn>
                              </p:par>
                            </p:childTnLst>
                          </p:cTn>
                        </p:par>
                      </p:childTnLst>
                    </p:cTn>
                  </p:par>
                  <p:par>
                    <p:cTn fill="hold" id="107">
                      <p:stCondLst>
                        <p:cond delay="indefinite"/>
                      </p:stCondLst>
                      <p:childTnLst>
                        <p:par>
                          <p:cTn fill="hold" id="108">
                            <p:stCondLst>
                              <p:cond delay="0"/>
                            </p:stCondLst>
                            <p:childTnLst>
                              <p:par>
                                <p:cTn fill="hold" id="109" nodeType="clickEffect" presetClass="entr" presetID="10" presetSubtype="0">
                                  <p:stCondLst>
                                    <p:cond delay="0"/>
                                  </p:stCondLst>
                                  <p:childTnLst>
                                    <p:set>
                                      <p:cBhvr>
                                        <p:cTn dur="1" fill="hold" id="110">
                                          <p:stCondLst>
                                            <p:cond delay="0"/>
                                          </p:stCondLst>
                                        </p:cTn>
                                        <p:tgtEl>
                                          <p:spTgt spid="8"/>
                                        </p:tgtEl>
                                        <p:attrNameLst>
                                          <p:attrName>style.visibility</p:attrName>
                                        </p:attrNameLst>
                                      </p:cBhvr>
                                      <p:to>
                                        <p:strVal val="visible"/>
                                      </p:to>
                                    </p:set>
                                    <p:animEffect filter="fade" transition="in">
                                      <p:cBhvr>
                                        <p:cTn dur="500" id="11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32"/>
      <p:bldP grpId="1" spid="732"/>
      <p:bldP grpId="0" spid="733"/>
      <p:bldP grpId="1" spid="733"/>
      <p:bldP grpId="0" spid="741"/>
      <p:bldP grpId="1" spid="741"/>
      <p:bldP grpId="0" spid="743"/>
      <p:bldP grpId="1" spid="743"/>
      <p:bldP grpId="0" spid="745"/>
      <p:bldP grpId="1" spid="745"/>
      <p:bldP grpId="0" spid="747"/>
      <p:bldP grpId="1" spid="74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be0aae7f12e5947184939b69af0b0318">
            <a:r>
              <a:rPr lang="nb-NO"/>
              <a:t>En quoi la hiérarchie est-elle importante ?</a:t>
            </a:r>
            <a:endParaRPr dirty="0" lang="en-NO"/>
          </a:p>
        </p:txBody>
      </p:sp>
      <p:grpSp>
        <p:nvGrpSpPr>
          <p:cNvPr id="771" name="Diagram">
            <a:extLst>
              <a:ext uri="{FF2B5EF4-FFF2-40B4-BE49-F238E27FC236}">
                <a16:creationId xmlns:a16="http://schemas.microsoft.com/office/drawing/2014/main" id="{270BF233-14BE-4D76-A467-2D102BD7CE10}"/>
              </a:ext>
            </a:extLst>
          </p:cNvPr>
          <p:cNvGrpSpPr/>
          <p:nvPr/>
        </p:nvGrpSpPr>
        <p:grpSpPr>
          <a:xfrm>
            <a:off x="4235910" y="20230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cxnSpLocks/>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753" name="Disaggregate Text Box">
            <a:extLst>
              <a:ext uri="{FF2B5EF4-FFF2-40B4-BE49-F238E27FC236}">
                <a16:creationId xmlns:a16="http://schemas.microsoft.com/office/drawing/2014/main" id="{FAF3EBC0-59C1-4F16-A049-2AB12E02A091}"/>
              </a:ext>
            </a:extLst>
          </p:cNvPr>
          <p:cNvSpPr/>
          <p:nvPr/>
        </p:nvSpPr>
        <p:spPr>
          <a:xfrm>
            <a:off x="1251410" y="4593261"/>
            <a:ext cx="2743200" cy="548640"/>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1b96ed0d386f25aebf8c6b9fb4bdc596">
            <a:pPr algn="ctr"/>
            <a:r>
              <a:rPr dirty="0" err="1" lang="es-ES" sz="2400">
                <a:latin charset="-79" pitchFamily="2" typeface="Rubik Medium"/>
                <a:cs charset="-79" pitchFamily="2" typeface="Rubik Medium"/>
              </a:rPr>
              <a:t>Ventilation</a:t>
            </a:r>
            <a:endParaRPr dirty="0" lang="es-ES" sz="2400">
              <a:latin charset="-79" pitchFamily="2" typeface="Rubik Medium"/>
              <a:cs charset="-79" pitchFamily="2" typeface="Rubik Medium"/>
            </a:endParaRPr>
          </a:p>
        </p:txBody>
      </p:sp>
      <p:sp>
        <p:nvSpPr>
          <p:cNvPr id="754" name="Aggregate Text Box">
            <a:extLst>
              <a:ext uri="{FF2B5EF4-FFF2-40B4-BE49-F238E27FC236}">
                <a16:creationId xmlns:a16="http://schemas.microsoft.com/office/drawing/2014/main" id="{83B55368-9E7E-4011-91EE-308C49CB602E}"/>
              </a:ext>
            </a:extLst>
          </p:cNvPr>
          <p:cNvSpPr/>
          <p:nvPr/>
        </p:nvSpPr>
        <p:spPr>
          <a:xfrm>
            <a:off x="6637762" y="1964031"/>
            <a:ext cx="2743200" cy="560824"/>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d0f00700c3e63cddad04466675ec4b9c">
            <a:pPr algn="ctr"/>
            <a:r>
              <a:rPr dirty="0" err="1" lang="es-ES" sz="2400">
                <a:latin charset="-79" pitchFamily="2" typeface="Rubik Medium"/>
                <a:cs charset="-79" pitchFamily="2" typeface="Rubik Medium"/>
              </a:rPr>
              <a:t>Agréger</a:t>
            </a:r>
            <a:endParaRPr dirty="0" lang="es-ES" sz="2400">
              <a:latin charset="-79" pitchFamily="2" typeface="Rubik Medium"/>
              <a:cs charset="-79" pitchFamily="2" typeface="Rubik Medium"/>
            </a:endParaRPr>
          </a:p>
        </p:txBody>
      </p:sp>
      <p:cxnSp>
        <p:nvCxnSpPr>
          <p:cNvPr id="756" name="Aggregate Arrow">
            <a:extLst>
              <a:ext uri="{FF2B5EF4-FFF2-40B4-BE49-F238E27FC236}">
                <a16:creationId xmlns:a16="http://schemas.microsoft.com/office/drawing/2014/main" id="{7B195EC6-CD9D-461E-BF14-656BC2A12AC4}"/>
              </a:ext>
            </a:extLst>
          </p:cNvPr>
          <p:cNvCxnSpPr>
            <a:cxnSpLocks/>
          </p:cNvCxnSpPr>
          <p:nvPr/>
        </p:nvCxnSpPr>
        <p:spPr>
          <a:xfrm flipV="1">
            <a:off x="4799915" y="2281452"/>
            <a:ext cx="1264171" cy="2137242"/>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57" name="Disaggregate Arrow">
            <a:extLst>
              <a:ext uri="{FF2B5EF4-FFF2-40B4-BE49-F238E27FC236}">
                <a16:creationId xmlns:a16="http://schemas.microsoft.com/office/drawing/2014/main" id="{BB607DB1-FB60-4642-B7E1-1A6A21FAB884}"/>
              </a:ext>
            </a:extLst>
          </p:cNvPr>
          <p:cNvCxnSpPr>
            <a:cxnSpLocks/>
          </p:cNvCxnSpPr>
          <p:nvPr/>
        </p:nvCxnSpPr>
        <p:spPr>
          <a:xfrm>
            <a:off x="6178279" y="2301279"/>
            <a:ext cx="1133650" cy="2117415"/>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38E664B-29F8-4D42-9D37-001F51A8D285}"/>
              </a:ext>
            </a:extLst>
          </p:cNvPr>
          <p:cNvSpPr/>
          <p:nvPr/>
        </p:nvSpPr>
        <p:spPr>
          <a:xfrm>
            <a:off x="4235910" y="4428963"/>
            <a:ext cx="3720182" cy="865787"/>
          </a:xfrm>
          <a:prstGeom prst="roundRect">
            <a:avLst>
              <a:gd fmla="val 1015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919124524"/>
      </p:ext>
    </p:extLst>
  </p:cSld>
  <p:clrMapOvr>
    <a:masterClrMapping/>
  </p:clrMapOvr>
  <mc:AlternateContent xmlns:mc="http://schemas.openxmlformats.org/markup-compatibility/2006" xmlns:p159="http://schemas.microsoft.com/office/powerpoint/2015/09/main">
    <mc:Choice Requires="p159">
      <p:transition advTm="13224" spd="slow">
        <p159:morph option="byObject"/>
      </p:transition>
    </mc:Choice>
    <mc:Fallback xmlns="">
      <p:transition advTm="132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400"/>
                                  </p:stCondLst>
                                  <p:childTnLst>
                                    <p:set>
                                      <p:cBhvr>
                                        <p:cTn dur="1" fill="hold" id="6">
                                          <p:stCondLst>
                                            <p:cond delay="0"/>
                                          </p:stCondLst>
                                        </p:cTn>
                                        <p:tgtEl>
                                          <p:spTgt spid="771"/>
                                        </p:tgtEl>
                                        <p:attrNameLst>
                                          <p:attrName>style.visibility</p:attrName>
                                        </p:attrNameLst>
                                      </p:cBhvr>
                                      <p:to>
                                        <p:strVal val="visible"/>
                                      </p:to>
                                    </p:set>
                                    <p:animEffect filter="fade" transition="in">
                                      <p:cBhvr>
                                        <p:cTn dur="500" id="7"/>
                                        <p:tgtEl>
                                          <p:spTgt spid="77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3"/>
                                        </p:tgtEl>
                                        <p:attrNameLst>
                                          <p:attrName>style.visibility</p:attrName>
                                        </p:attrNameLst>
                                      </p:cBhvr>
                                      <p:to>
                                        <p:strVal val="visible"/>
                                      </p:to>
                                    </p:set>
                                    <p:animEffect filter="wheel(1)"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42" presetSubtype="0">
                                  <p:stCondLst>
                                    <p:cond delay="0"/>
                                  </p:stCondLst>
                                  <p:childTnLst>
                                    <p:set>
                                      <p:cBhvr>
                                        <p:cTn dur="1" fill="hold" id="16">
                                          <p:stCondLst>
                                            <p:cond delay="0"/>
                                          </p:stCondLst>
                                        </p:cTn>
                                        <p:tgtEl>
                                          <p:spTgt spid="754"/>
                                        </p:tgtEl>
                                        <p:attrNameLst>
                                          <p:attrName>style.visibility</p:attrName>
                                        </p:attrNameLst>
                                      </p:cBhvr>
                                      <p:to>
                                        <p:strVal val="visible"/>
                                      </p:to>
                                    </p:set>
                                    <p:animEffect filter="fade" transition="in">
                                      <p:cBhvr>
                                        <p:cTn dur="500" id="17"/>
                                        <p:tgtEl>
                                          <p:spTgt spid="754"/>
                                        </p:tgtEl>
                                      </p:cBhvr>
                                    </p:animEffect>
                                    <p:anim calcmode="lin" valueType="num">
                                      <p:cBhvr>
                                        <p:cTn dur="500" fill="hold" id="18"/>
                                        <p:tgtEl>
                                          <p:spTgt spid="754"/>
                                        </p:tgtEl>
                                        <p:attrNameLst>
                                          <p:attrName>ppt_x</p:attrName>
                                        </p:attrNameLst>
                                      </p:cBhvr>
                                      <p:tavLst>
                                        <p:tav tm="0">
                                          <p:val>
                                            <p:strVal val="#ppt_x"/>
                                          </p:val>
                                        </p:tav>
                                        <p:tav tm="100000">
                                          <p:val>
                                            <p:strVal val="#ppt_x"/>
                                          </p:val>
                                        </p:tav>
                                      </p:tavLst>
                                    </p:anim>
                                    <p:anim calcmode="lin" valueType="num">
                                      <p:cBhvr>
                                        <p:cTn dur="500" fill="hold" id="19"/>
                                        <p:tgtEl>
                                          <p:spTgt spid="754"/>
                                        </p:tgtEl>
                                        <p:attrNameLst>
                                          <p:attrName>ppt_y</p:attrName>
                                        </p:attrNameLst>
                                      </p:cBhvr>
                                      <p:tavLst>
                                        <p:tav tm="0">
                                          <p:val>
                                            <p:strVal val="#ppt_y+.1"/>
                                          </p:val>
                                        </p:tav>
                                        <p:tav tm="100000">
                                          <p:val>
                                            <p:strVal val="#ppt_y"/>
                                          </p:val>
                                        </p:tav>
                                      </p:tavLst>
                                    </p:anim>
                                  </p:childTnLst>
                                </p:cTn>
                              </p:par>
                              <p:par>
                                <p:cTn fill="hold" id="20" nodeType="withEffect" presetClass="entr" presetID="22" presetSubtype="4">
                                  <p:stCondLst>
                                    <p:cond delay="0"/>
                                  </p:stCondLst>
                                  <p:childTnLst>
                                    <p:set>
                                      <p:cBhvr>
                                        <p:cTn dur="1" fill="hold" id="21">
                                          <p:stCondLst>
                                            <p:cond delay="0"/>
                                          </p:stCondLst>
                                        </p:cTn>
                                        <p:tgtEl>
                                          <p:spTgt spid="756"/>
                                        </p:tgtEl>
                                        <p:attrNameLst>
                                          <p:attrName>style.visibility</p:attrName>
                                        </p:attrNameLst>
                                      </p:cBhvr>
                                      <p:to>
                                        <p:strVal val="visible"/>
                                      </p:to>
                                    </p:set>
                                    <p:animEffect filter="wipe(down)" transition="in">
                                      <p:cBhvr>
                                        <p:cTn dur="500" id="22"/>
                                        <p:tgtEl>
                                          <p:spTgt spid="756"/>
                                        </p:tgtEl>
                                      </p:cBhvr>
                                    </p:animEffect>
                                  </p:childTnLst>
                                </p:cTn>
                              </p:par>
                            </p:childTnLst>
                          </p:cTn>
                        </p:par>
                        <p:par>
                          <p:cTn fill="hold" id="23">
                            <p:stCondLst>
                              <p:cond delay="500"/>
                            </p:stCondLst>
                            <p:childTnLst>
                              <p:par>
                                <p:cTn fill="hold" id="24" nodeType="afterEffect" presetClass="exit" presetID="22" presetSubtype="4">
                                  <p:stCondLst>
                                    <p:cond delay="500"/>
                                  </p:stCondLst>
                                  <p:childTnLst>
                                    <p:animEffect filter="wipe(down)" transition="out">
                                      <p:cBhvr>
                                        <p:cTn dur="500" id="25"/>
                                        <p:tgtEl>
                                          <p:spTgt spid="756"/>
                                        </p:tgtEl>
                                      </p:cBhvr>
                                    </p:animEffect>
                                    <p:set>
                                      <p:cBhvr>
                                        <p:cTn dur="1" fill="hold" id="26">
                                          <p:stCondLst>
                                            <p:cond delay="499"/>
                                          </p:stCondLst>
                                        </p:cTn>
                                        <p:tgtEl>
                                          <p:spTgt spid="756"/>
                                        </p:tgtEl>
                                        <p:attrNameLst>
                                          <p:attrName>style.visibility</p:attrName>
                                        </p:attrNameLst>
                                      </p:cBhvr>
                                      <p:to>
                                        <p:strVal val="hidden"/>
                                      </p:to>
                                    </p:set>
                                  </p:childTnLst>
                                </p:cTn>
                              </p:par>
                              <p:par>
                                <p:cTn fill="hold" grpId="1" id="27" nodeType="withEffect" presetClass="exit" presetID="10" presetSubtype="0">
                                  <p:stCondLst>
                                    <p:cond delay="500"/>
                                  </p:stCondLst>
                                  <p:childTnLst>
                                    <p:animEffect filter="fade" transition="out">
                                      <p:cBhvr>
                                        <p:cTn dur="500" id="28"/>
                                        <p:tgtEl>
                                          <p:spTgt spid="3"/>
                                        </p:tgtEl>
                                      </p:cBhvr>
                                    </p:animEffect>
                                    <p:set>
                                      <p:cBhvr>
                                        <p:cTn dur="1" fill="hold" id="29">
                                          <p:stCondLst>
                                            <p:cond delay="499"/>
                                          </p:stCondLst>
                                        </p:cTn>
                                        <p:tgtEl>
                                          <p:spTgt spid="3"/>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7" presetSubtype="0">
                                  <p:stCondLst>
                                    <p:cond delay="0"/>
                                  </p:stCondLst>
                                  <p:childTnLst>
                                    <p:set>
                                      <p:cBhvr>
                                        <p:cTn dur="1" fill="hold" id="33">
                                          <p:stCondLst>
                                            <p:cond delay="0"/>
                                          </p:stCondLst>
                                        </p:cTn>
                                        <p:tgtEl>
                                          <p:spTgt spid="753"/>
                                        </p:tgtEl>
                                        <p:attrNameLst>
                                          <p:attrName>style.visibility</p:attrName>
                                        </p:attrNameLst>
                                      </p:cBhvr>
                                      <p:to>
                                        <p:strVal val="visible"/>
                                      </p:to>
                                    </p:set>
                                    <p:animEffect filter="fade" transition="in">
                                      <p:cBhvr>
                                        <p:cTn dur="500" id="34"/>
                                        <p:tgtEl>
                                          <p:spTgt spid="753"/>
                                        </p:tgtEl>
                                      </p:cBhvr>
                                    </p:animEffect>
                                    <p:anim calcmode="lin" valueType="num">
                                      <p:cBhvr>
                                        <p:cTn dur="500" fill="hold" id="35"/>
                                        <p:tgtEl>
                                          <p:spTgt spid="753"/>
                                        </p:tgtEl>
                                        <p:attrNameLst>
                                          <p:attrName>ppt_x</p:attrName>
                                        </p:attrNameLst>
                                      </p:cBhvr>
                                      <p:tavLst>
                                        <p:tav tm="0">
                                          <p:val>
                                            <p:strVal val="#ppt_x"/>
                                          </p:val>
                                        </p:tav>
                                        <p:tav tm="100000">
                                          <p:val>
                                            <p:strVal val="#ppt_x"/>
                                          </p:val>
                                        </p:tav>
                                      </p:tavLst>
                                    </p:anim>
                                    <p:anim calcmode="lin" valueType="num">
                                      <p:cBhvr>
                                        <p:cTn dur="500" fill="hold" id="36"/>
                                        <p:tgtEl>
                                          <p:spTgt spid="753"/>
                                        </p:tgtEl>
                                        <p:attrNameLst>
                                          <p:attrName>ppt_y</p:attrName>
                                        </p:attrNameLst>
                                      </p:cBhvr>
                                      <p:tavLst>
                                        <p:tav tm="0">
                                          <p:val>
                                            <p:strVal val="#ppt_y-.1"/>
                                          </p:val>
                                        </p:tav>
                                        <p:tav tm="100000">
                                          <p:val>
                                            <p:strVal val="#ppt_y"/>
                                          </p:val>
                                        </p:tav>
                                      </p:tavLst>
                                    </p:anim>
                                  </p:childTnLst>
                                </p:cTn>
                              </p:par>
                              <p:par>
                                <p:cTn fill="hold" id="37" nodeType="withEffect" presetClass="entr" presetID="22" presetSubtype="1">
                                  <p:stCondLst>
                                    <p:cond delay="0"/>
                                  </p:stCondLst>
                                  <p:childTnLst>
                                    <p:set>
                                      <p:cBhvr>
                                        <p:cTn dur="1" fill="hold" id="38">
                                          <p:stCondLst>
                                            <p:cond delay="0"/>
                                          </p:stCondLst>
                                        </p:cTn>
                                        <p:tgtEl>
                                          <p:spTgt spid="757"/>
                                        </p:tgtEl>
                                        <p:attrNameLst>
                                          <p:attrName>style.visibility</p:attrName>
                                        </p:attrNameLst>
                                      </p:cBhvr>
                                      <p:to>
                                        <p:strVal val="visible"/>
                                      </p:to>
                                    </p:set>
                                    <p:animEffect filter="wipe(up)" transition="in">
                                      <p:cBhvr>
                                        <p:cTn dur="500" id="39"/>
                                        <p:tgtEl>
                                          <p:spTgt spid="757"/>
                                        </p:tgtEl>
                                      </p:cBhvr>
                                    </p:animEffect>
                                  </p:childTnLst>
                                </p:cTn>
                              </p:par>
                              <p:par>
                                <p:cTn fill="hold" id="40" nodeType="withEffect" presetClass="exit" presetID="22" presetSubtype="1">
                                  <p:stCondLst>
                                    <p:cond delay="500"/>
                                  </p:stCondLst>
                                  <p:childTnLst>
                                    <p:animEffect filter="wipe(up)" transition="out">
                                      <p:cBhvr>
                                        <p:cTn dur="500" id="41"/>
                                        <p:tgtEl>
                                          <p:spTgt spid="757"/>
                                        </p:tgtEl>
                                      </p:cBhvr>
                                    </p:animEffect>
                                    <p:set>
                                      <p:cBhvr>
                                        <p:cTn dur="1" fill="hold" id="42">
                                          <p:stCondLst>
                                            <p:cond delay="499"/>
                                          </p:stCondLst>
                                        </p:cTn>
                                        <p:tgtEl>
                                          <p:spTgt spid="75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53"/>
      <p:bldP animBg="1" grpId="0" spid="754"/>
      <p:bldP animBg="1" grpId="0" spid="3"/>
      <p:bldP animBg="1" grpId="1"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7F4-9593-4942-8561-D05E360D0C8C}"/>
              </a:ext>
            </a:extLst>
          </p:cNvPr>
          <p:cNvSpPr>
            <a:spLocks noGrp="1"/>
          </p:cNvSpPr>
          <p:nvPr>
            <p:ph type="title"/>
          </p:nvPr>
        </p:nvSpPr>
        <p:spPr>
          <a:xfrm>
            <a:off x="533400" y="495300"/>
            <a:ext cx="10363200" cy="800100"/>
          </a:xfrm>
        </p:spPr>
        <p:txBody>
          <a:bodyPr/>
          <a:lstStyle/>
          <a:p txid="f2e91b13e94c4bc20d3ff0a4a2f1651f">
            <a:r>
              <a:rPr lang="nb-NO"/>
              <a:t>Agrégation des données à l'aide de la hiérarchie organisationnelle</a:t>
            </a:r>
            <a:endParaRPr dirty="0" lang="en-NO"/>
          </a:p>
        </p:txBody>
      </p:sp>
      <p:sp>
        <p:nvSpPr>
          <p:cNvPr id="68" name="Rectangle: Rounded Corners 16">
            <a:extLst>
              <a:ext uri="{FF2B5EF4-FFF2-40B4-BE49-F238E27FC236}">
                <a16:creationId xmlns:a16="http://schemas.microsoft.com/office/drawing/2014/main" id="{245147E9-1875-1647-858F-0C6E19FDA196}"/>
              </a:ext>
            </a:extLst>
          </p:cNvPr>
          <p:cNvSpPr/>
          <p:nvPr/>
        </p:nvSpPr>
        <p:spPr>
          <a:xfrm>
            <a:off x="3528767" y="2940883"/>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2" name="Rectangle: Rounded Corners 16">
            <a:extLst>
              <a:ext uri="{FF2B5EF4-FFF2-40B4-BE49-F238E27FC236}">
                <a16:creationId xmlns:a16="http://schemas.microsoft.com/office/drawing/2014/main" id="{907FB7B9-510D-DC4E-ACA5-2EEFF3097554}"/>
              </a:ext>
            </a:extLst>
          </p:cNvPr>
          <p:cNvSpPr/>
          <p:nvPr/>
        </p:nvSpPr>
        <p:spPr>
          <a:xfrm>
            <a:off x="6704212" y="2955426"/>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3" name="Rectangle: Rounded Corners 16">
            <a:extLst>
              <a:ext uri="{FF2B5EF4-FFF2-40B4-BE49-F238E27FC236}">
                <a16:creationId xmlns:a16="http://schemas.microsoft.com/office/drawing/2014/main" id="{5D4A7C1D-210A-3844-AA95-7EC526E7C06A}"/>
              </a:ext>
            </a:extLst>
          </p:cNvPr>
          <p:cNvSpPr/>
          <p:nvPr/>
        </p:nvSpPr>
        <p:spPr>
          <a:xfrm>
            <a:off x="5015857" y="1636459"/>
            <a:ext cx="1946366" cy="510778"/>
          </a:xfrm>
          <a:prstGeom prst="roundRect">
            <a:avLst/>
          </a:prstGeom>
          <a:solidFill>
            <a:srgbClr val="E8EBEC">
              <a:alpha val="100000"/>
            </a:srgbClr>
          </a:solidFill>
          <a:ln cap="flat" cmpd="sng" w="0">
            <a:noFill/>
            <a:prstDash val="solid"/>
            <a:miter lim="800000"/>
          </a:ln>
        </p:spPr>
        <p:txBody>
          <a:bodyPr anchor="ctr">
            <a:spAutoFit/>
          </a:bodyPr>
          <a:lstStyle/>
          <a:p txid="df747ee52e8ec37c521de72eb4d3f1ac">
            <a:pPr algn="ctr"/>
            <a:r>
              <a:rPr dirty="0" err="1" lang="es-ES" sz="2400">
                <a:solidFill>
                  <a:schemeClr val="tx1"/>
                </a:solidFill>
              </a:rPr>
              <a:t>Province</a:t>
            </a:r>
            <a:endParaRPr dirty="0" lang="es-ES" sz="2400">
              <a:solidFill>
                <a:schemeClr val="tx1"/>
              </a:solidFill>
            </a:endParaRPr>
          </a:p>
        </p:txBody>
      </p:sp>
      <p:pic>
        <p:nvPicPr>
          <p:cNvPr descr="A picture containing text, object, first-aid kit  Description automatically generated" id="76" name="Picture 75">
            <a:extLst>
              <a:ext uri="{FF2B5EF4-FFF2-40B4-BE49-F238E27FC236}">
                <a16:creationId xmlns:a16="http://schemas.microsoft.com/office/drawing/2014/main" id="{F2A366EE-48A4-40FA-828E-1404DE1492F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77" name="Picture 76">
            <a:extLst>
              <a:ext uri="{FF2B5EF4-FFF2-40B4-BE49-F238E27FC236}">
                <a16:creationId xmlns:a16="http://schemas.microsoft.com/office/drawing/2014/main" id="{AA4F3C20-4CE0-48FC-8E04-AB1BF8E78CA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78" name="Picture 77">
            <a:extLst>
              <a:ext uri="{FF2B5EF4-FFF2-40B4-BE49-F238E27FC236}">
                <a16:creationId xmlns:a16="http://schemas.microsoft.com/office/drawing/2014/main" id="{7162C762-BEB0-4D1F-9665-35D9E0B74A8A}"/>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AC8F54D4-007E-4ADE-88C7-9394D37E71E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80" name="Straight Arrow Connector 79">
            <a:extLst>
              <a:ext uri="{FF2B5EF4-FFF2-40B4-BE49-F238E27FC236}">
                <a16:creationId xmlns:a16="http://schemas.microsoft.com/office/drawing/2014/main" id="{A7864616-7839-47ED-8B6F-D01EA73F3E57}"/>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F054D0-BF93-4FFD-94DE-16D2BC842090}"/>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24FAE8A-F139-4345-8900-47BDCBC40F4B}"/>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2D947E0-81D4-411C-BEDA-9AF737E704A2}"/>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31" name="2 small blue">
            <a:extLst>
              <a:ext uri="{FF2B5EF4-FFF2-40B4-BE49-F238E27FC236}">
                <a16:creationId xmlns:a16="http://schemas.microsoft.com/office/drawing/2014/main" id="{18C4C67F-340F-4B4E-BAB7-03B9537619CC}"/>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d78dba4a02dbb2375a354358f95716be">
            <a:r>
              <a:rPr dirty="0" lang="nb-NO" sz="2400">
                <a:solidFill>
                  <a:schemeClr val="bg1"/>
                </a:solidFill>
              </a:rPr>
              <a:t> 2</a:t>
            </a:r>
            <a:endParaRPr dirty="0" lang="en-US" sz="2400">
              <a:solidFill>
                <a:schemeClr val="bg1"/>
              </a:solidFill>
            </a:endParaRPr>
          </a:p>
        </p:txBody>
      </p:sp>
      <p:cxnSp>
        <p:nvCxnSpPr>
          <p:cNvPr id="37" name="Straight Arrow Connector 36">
            <a:extLst>
              <a:ext uri="{FF2B5EF4-FFF2-40B4-BE49-F238E27FC236}">
                <a16:creationId xmlns:a16="http://schemas.microsoft.com/office/drawing/2014/main" id="{738C4C11-29B7-4170-8EBF-03A4A9CDC38B}"/>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26" name="Picture 25">
            <a:extLst>
              <a:ext uri="{FF2B5EF4-FFF2-40B4-BE49-F238E27FC236}">
                <a16:creationId xmlns:a16="http://schemas.microsoft.com/office/drawing/2014/main" id="{AB5B0044-C865-4BCE-81E1-665A726A6C5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29" name="Picture 28">
            <a:extLst>
              <a:ext uri="{FF2B5EF4-FFF2-40B4-BE49-F238E27FC236}">
                <a16:creationId xmlns:a16="http://schemas.microsoft.com/office/drawing/2014/main" id="{78CDF0F9-28B2-4AB1-8C53-CD4416CA36D8}"/>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3" name="Straight Arrow Connector 32">
            <a:extLst>
              <a:ext uri="{FF2B5EF4-FFF2-40B4-BE49-F238E27FC236}">
                <a16:creationId xmlns:a16="http://schemas.microsoft.com/office/drawing/2014/main" id="{445C8121-3980-4CB2-BC9E-3907EE65867F}"/>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50A48B-AB66-4934-99DA-762D81E1F957}"/>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8ACB84-E378-4C2F-92C0-D58510D7C43A}"/>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FB2F2E-9762-4AFB-86B7-4FBA6A340A2D}"/>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5" name="17 blue">
            <a:extLst>
              <a:ext uri="{FF2B5EF4-FFF2-40B4-BE49-F238E27FC236}">
                <a16:creationId xmlns:a16="http://schemas.microsoft.com/office/drawing/2014/main" id="{F212DD7C-1E05-4255-B839-1DA490AEB20A}"/>
              </a:ext>
            </a:extLst>
          </p:cNvPr>
          <p:cNvGrpSpPr/>
          <p:nvPr/>
        </p:nvGrpSpPr>
        <p:grpSpPr>
          <a:xfrm>
            <a:off x="6082051" y="2706697"/>
            <a:ext cx="927185" cy="919766"/>
            <a:chOff x="2843997" y="4662151"/>
            <a:chExt cx="514326" cy="510211"/>
          </a:xfrm>
        </p:grpSpPr>
        <p:sp>
          <p:nvSpPr>
            <p:cNvPr id="46" name="Freeform: Shape 45">
              <a:extLst>
                <a:ext uri="{FF2B5EF4-FFF2-40B4-BE49-F238E27FC236}">
                  <a16:creationId xmlns:a16="http://schemas.microsoft.com/office/drawing/2014/main" id="{A2FE2150-F05E-4A72-A9B8-D6CEBB46CC73}"/>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2400"/>
            </a:p>
          </p:txBody>
        </p:sp>
        <p:sp>
          <p:nvSpPr>
            <p:cNvPr id="47" name="TextBox 46">
              <a:extLst>
                <a:ext uri="{FF2B5EF4-FFF2-40B4-BE49-F238E27FC236}">
                  <a16:creationId xmlns:a16="http://schemas.microsoft.com/office/drawing/2014/main" id="{3AB78B8F-6C70-4687-AAED-D550ABC17C8A}"/>
                </a:ext>
              </a:extLst>
            </p:cNvPr>
            <p:cNvSpPr txBox="1"/>
            <p:nvPr/>
          </p:nvSpPr>
          <p:spPr>
            <a:xfrm>
              <a:off x="2981095" y="4787152"/>
              <a:ext cx="325433" cy="256094"/>
            </a:xfrm>
            <a:prstGeom prst="rect">
              <a:avLst/>
            </a:prstGeom>
            <a:noFill/>
          </p:spPr>
          <p:txBody>
            <a:bodyPr rtlCol="0" wrap="square">
              <a:spAutoFit/>
            </a:bodyPr>
            <a:lstStyle/>
            <a:p txid="311a0516b1c6eb11a28e8deaa5c64c78">
              <a:pPr algn="l">
                <a:buClr>
                  <a:srgbClr val="008CCF"/>
                </a:buClr>
              </a:pPr>
              <a:r>
                <a:rPr dirty="0" lang="nb-NO" sz="2400">
                  <a:solidFill>
                    <a:schemeClr val="bg1"/>
                  </a:solidFill>
                </a:rPr>
                <a:t>17</a:t>
              </a:r>
              <a:endParaRPr dirty="0" lang="en-US" sz="2400">
                <a:solidFill>
                  <a:schemeClr val="bg1"/>
                </a:solidFill>
              </a:endParaRPr>
            </a:p>
          </p:txBody>
        </p:sp>
      </p:grpSp>
      <p:grpSp>
        <p:nvGrpSpPr>
          <p:cNvPr id="49" name="22 big">
            <a:extLst>
              <a:ext uri="{FF2B5EF4-FFF2-40B4-BE49-F238E27FC236}">
                <a16:creationId xmlns:a16="http://schemas.microsoft.com/office/drawing/2014/main" id="{4C1BFCE3-CFEA-42F9-BD50-3DC563705740}"/>
              </a:ext>
            </a:extLst>
          </p:cNvPr>
          <p:cNvGrpSpPr/>
          <p:nvPr/>
        </p:nvGrpSpPr>
        <p:grpSpPr>
          <a:xfrm>
            <a:off x="4291018" y="1384585"/>
            <a:ext cx="1023932" cy="1015739"/>
            <a:chOff x="2860271" y="4675197"/>
            <a:chExt cx="514326" cy="510211"/>
          </a:xfrm>
        </p:grpSpPr>
        <p:sp>
          <p:nvSpPr>
            <p:cNvPr id="50" name="Freeform: Shape 49">
              <a:extLst>
                <a:ext uri="{FF2B5EF4-FFF2-40B4-BE49-F238E27FC236}">
                  <a16:creationId xmlns:a16="http://schemas.microsoft.com/office/drawing/2014/main" id="{2DC5A3EA-7837-460F-81B8-83045057DE33}"/>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a:solidFill>
                  <a:schemeClr val="bg1"/>
                </a:solidFill>
              </a:endParaRPr>
            </a:p>
          </p:txBody>
        </p:sp>
        <p:sp>
          <p:nvSpPr>
            <p:cNvPr id="51" name="TextBox 50">
              <a:extLst>
                <a:ext uri="{FF2B5EF4-FFF2-40B4-BE49-F238E27FC236}">
                  <a16:creationId xmlns:a16="http://schemas.microsoft.com/office/drawing/2014/main" id="{DE321F34-F148-47E3-AF96-624946ECD88D}"/>
                </a:ext>
              </a:extLst>
            </p:cNvPr>
            <p:cNvSpPr txBox="1"/>
            <p:nvPr/>
          </p:nvSpPr>
          <p:spPr>
            <a:xfrm>
              <a:off x="2977892" y="4806849"/>
              <a:ext cx="325433" cy="231897"/>
            </a:xfrm>
            <a:prstGeom prst="rect">
              <a:avLst/>
            </a:prstGeom>
            <a:noFill/>
          </p:spPr>
          <p:txBody>
            <a:bodyPr rtlCol="0" wrap="square">
              <a:spAutoFit/>
            </a:bodyPr>
            <a:lstStyle/>
            <a:p txid="a6c1243676462dae35ed0c9122125d4e">
              <a:pPr algn="l">
                <a:buClr>
                  <a:srgbClr val="008CCF"/>
                </a:buClr>
              </a:pPr>
              <a:r>
                <a:rPr dirty="0" lang="nb-NO" sz="2400">
                  <a:solidFill>
                    <a:schemeClr val="bg1"/>
                  </a:solidFill>
                </a:rPr>
                <a:t>22</a:t>
              </a:r>
              <a:endParaRPr dirty="0" lang="en-US" sz="2400">
                <a:solidFill>
                  <a:schemeClr val="bg1"/>
                </a:solidFill>
              </a:endParaRPr>
            </a:p>
          </p:txBody>
        </p:sp>
      </p:grpSp>
      <p:sp>
        <p:nvSpPr>
          <p:cNvPr id="53" name="10 small blue">
            <a:extLst>
              <a:ext uri="{FF2B5EF4-FFF2-40B4-BE49-F238E27FC236}">
                <a16:creationId xmlns:a16="http://schemas.microsoft.com/office/drawing/2014/main" id="{34B379EF-A3FF-4147-A6A7-C9B3169B7952}"/>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a7d6fcfc537b66a63062cd141ac8bd87">
            <a:r>
              <a:rPr dirty="0" lang="nb-NO" sz="2400">
                <a:solidFill>
                  <a:schemeClr val="bg1"/>
                </a:solidFill>
              </a:rPr>
              <a:t>10</a:t>
            </a:r>
            <a:endParaRPr dirty="0" lang="en-US" sz="2400">
              <a:solidFill>
                <a:schemeClr val="bg1"/>
              </a:solidFill>
            </a:endParaRPr>
          </a:p>
        </p:txBody>
      </p:sp>
      <p:sp>
        <p:nvSpPr>
          <p:cNvPr id="32" name="5 small blue">
            <a:extLst>
              <a:ext uri="{FF2B5EF4-FFF2-40B4-BE49-F238E27FC236}">
                <a16:creationId xmlns:a16="http://schemas.microsoft.com/office/drawing/2014/main" id="{D2E66609-AF14-4BFB-AD68-B0D71419CB96}"/>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4bad564f7affe112ab804aa430942465">
            <a:r>
              <a:rPr dirty="0" lang="nb-NO" sz="2400">
                <a:solidFill>
                  <a:schemeClr val="bg1"/>
                </a:solidFill>
              </a:rPr>
              <a:t> 5</a:t>
            </a:r>
            <a:endParaRPr dirty="0" lang="en-US" sz="2400">
              <a:solidFill>
                <a:schemeClr val="bg1"/>
              </a:solidFill>
            </a:endParaRPr>
          </a:p>
        </p:txBody>
      </p:sp>
      <p:sp>
        <p:nvSpPr>
          <p:cNvPr id="57" name="2 small green">
            <a:extLst>
              <a:ext uri="{FF2B5EF4-FFF2-40B4-BE49-F238E27FC236}">
                <a16:creationId xmlns:a16="http://schemas.microsoft.com/office/drawing/2014/main" id="{14792B2B-12A9-41B6-ADB7-34578A847ABB}"/>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58" name="1 small green">
            <a:extLst>
              <a:ext uri="{FF2B5EF4-FFF2-40B4-BE49-F238E27FC236}">
                <a16:creationId xmlns:a16="http://schemas.microsoft.com/office/drawing/2014/main" id="{BB7F5CF7-5CCB-4FBE-8DC0-3351E120DBDD}"/>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nb-NO" sz="2400">
                <a:solidFill>
                  <a:schemeClr val="bg1"/>
                </a:solidFill>
              </a:rPr>
              <a:t>1</a:t>
            </a:r>
            <a:endParaRPr dirty="0" lang="en-US" sz="2400">
              <a:solidFill>
                <a:schemeClr val="bg1"/>
              </a:solidFill>
            </a:endParaRPr>
          </a:p>
        </p:txBody>
      </p:sp>
      <p:sp>
        <p:nvSpPr>
          <p:cNvPr id="59" name="5 big green">
            <a:extLst>
              <a:ext uri="{FF2B5EF4-FFF2-40B4-BE49-F238E27FC236}">
                <a16:creationId xmlns:a16="http://schemas.microsoft.com/office/drawing/2014/main" id="{CCBCD37B-D30B-43DD-BB00-DF0CB192CB9C}"/>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nb-NO" sz="2400">
                <a:solidFill>
                  <a:schemeClr val="bg1"/>
                </a:solidFill>
              </a:rPr>
              <a:t>5</a:t>
            </a:r>
            <a:endParaRPr dirty="0" lang="en-US" sz="2400">
              <a:solidFill>
                <a:schemeClr val="bg1"/>
              </a:solidFill>
            </a:endParaRPr>
          </a:p>
        </p:txBody>
      </p:sp>
      <p:sp>
        <p:nvSpPr>
          <p:cNvPr id="74" name="Facilities">
            <a:extLst>
              <a:ext uri="{FF2B5EF4-FFF2-40B4-BE49-F238E27FC236}">
                <a16:creationId xmlns:a16="http://schemas.microsoft.com/office/drawing/2014/main" id="{68B0FACA-E8C2-4869-B4DE-DF82B36DAC82}"/>
              </a:ext>
            </a:extLst>
          </p:cNvPr>
          <p:cNvSpPr/>
          <p:nvPr/>
        </p:nvSpPr>
        <p:spPr>
          <a:xfrm>
            <a:off x="5138205" y="5459124"/>
            <a:ext cx="1946366" cy="510778"/>
          </a:xfrm>
          <a:prstGeom prst="roundRect">
            <a:avLst/>
          </a:prstGeom>
          <a:solidFill>
            <a:srgbClr val="E8EBEC">
              <a:alpha val="100000"/>
            </a:srgbClr>
          </a:solidFill>
          <a:ln cap="flat" cmpd="sng" w="0">
            <a:noFill/>
            <a:prstDash val="solid"/>
            <a:miter lim="800000"/>
          </a:ln>
        </p:spPr>
        <p:txBody>
          <a:bodyPr anchor="ctr">
            <a:spAutoFit/>
          </a:bodyPr>
          <a:lstStyle/>
          <a:p txid="beed44dfdf514240cb26cec17e6941fb">
            <a:pPr algn="ctr"/>
            <a:r>
              <a:rPr dirty="0" err="1" lang="es-ES" sz="2400">
                <a:solidFill>
                  <a:schemeClr val="tx1"/>
                </a:solidFill>
              </a:rPr>
              <a:t>Établissements</a:t>
            </a:r>
            <a:r>
              <a:rPr dirty="0" lang="es-ES" sz="2400">
                <a:solidFill>
                  <a:schemeClr val="tx1"/>
                </a:solidFill>
              </a:rPr>
              <a:t> </a:t>
            </a:r>
          </a:p>
        </p:txBody>
      </p:sp>
    </p:spTree>
    <p:custDataLst>
      <p:tags r:id="rId1"/>
    </p:custDataLst>
    <p:extLst>
      <p:ext uri="{BB962C8B-B14F-4D97-AF65-F5344CB8AC3E}">
        <p14:creationId xmlns:p14="http://schemas.microsoft.com/office/powerpoint/2010/main" val="2513143247"/>
      </p:ext>
    </p:extLst>
  </p:cSld>
  <p:clrMapOvr>
    <a:masterClrMapping/>
  </p:clrMapOvr>
  <mc:AlternateContent xmlns:mc="http://schemas.openxmlformats.org/markup-compatibility/2006" xmlns:p159="http://schemas.microsoft.com/office/powerpoint/2015/09/main">
    <mc:Choice Requires="p159">
      <p:transition advTm="32256" spd="slow">
        <p159:morph option="byObject"/>
      </p:transition>
    </mc:Choice>
    <mc:Fallback xmlns="">
      <p:transition advTm="32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4"/>
                                        </p:tgtEl>
                                        <p:attrNameLst>
                                          <p:attrName>style.visibility</p:attrName>
                                        </p:attrNameLst>
                                      </p:cBhvr>
                                      <p:to>
                                        <p:strVal val="visible"/>
                                      </p:to>
                                    </p:set>
                                    <p:animEffect filter="fade" transition="in">
                                      <p:cBhvr>
                                        <p:cTn dur="500" id="7"/>
                                        <p:tgtEl>
                                          <p:spTgt spid="74"/>
                                        </p:tgtEl>
                                      </p:cBhvr>
                                    </p:animEffect>
                                  </p:childTnLst>
                                </p:cTn>
                              </p:par>
                              <p:par>
                                <p:cTn fill="hold" id="8" nodeType="withEffect" presetClass="entr" presetID="10" presetSubtype="0">
                                  <p:stCondLst>
                                    <p:cond delay="0"/>
                                  </p:stCondLst>
                                  <p:childTnLst>
                                    <p:set>
                                      <p:cBhvr>
                                        <p:cTn dur="1" fill="hold" id="9">
                                          <p:stCondLst>
                                            <p:cond delay="0"/>
                                          </p:stCondLst>
                                        </p:cTn>
                                        <p:tgtEl>
                                          <p:spTgt spid="76"/>
                                        </p:tgtEl>
                                        <p:attrNameLst>
                                          <p:attrName>style.visibility</p:attrName>
                                        </p:attrNameLst>
                                      </p:cBhvr>
                                      <p:to>
                                        <p:strVal val="visible"/>
                                      </p:to>
                                    </p:set>
                                    <p:animEffect filter="fade" transition="in">
                                      <p:cBhvr>
                                        <p:cTn dur="500" id="10"/>
                                        <p:tgtEl>
                                          <p:spTgt spid="76"/>
                                        </p:tgtEl>
                                      </p:cBhvr>
                                    </p:animEffect>
                                  </p:childTnLst>
                                </p:cTn>
                              </p:par>
                              <p:par>
                                <p:cTn fill="hold" id="11" nodeType="withEffect" presetClass="entr" presetID="10" presetSubtype="0">
                                  <p:stCondLst>
                                    <p:cond delay="0"/>
                                  </p:stCondLst>
                                  <p:childTnLst>
                                    <p:set>
                                      <p:cBhvr>
                                        <p:cTn dur="1" fill="hold" id="12">
                                          <p:stCondLst>
                                            <p:cond delay="0"/>
                                          </p:stCondLst>
                                        </p:cTn>
                                        <p:tgtEl>
                                          <p:spTgt spid="77"/>
                                        </p:tgtEl>
                                        <p:attrNameLst>
                                          <p:attrName>style.visibility</p:attrName>
                                        </p:attrNameLst>
                                      </p:cBhvr>
                                      <p:to>
                                        <p:strVal val="visible"/>
                                      </p:to>
                                    </p:set>
                                    <p:animEffect filter="fade" transition="in">
                                      <p:cBhvr>
                                        <p:cTn dur="500" id="13"/>
                                        <p:tgtEl>
                                          <p:spTgt spid="77"/>
                                        </p:tgtEl>
                                      </p:cBhvr>
                                    </p:animEffect>
                                  </p:childTnLst>
                                </p:cTn>
                              </p:par>
                              <p:par>
                                <p:cTn fill="hold" id="14" nodeType="withEffect" presetClass="entr" presetID="10" presetSubtype="0">
                                  <p:stCondLst>
                                    <p:cond delay="0"/>
                                  </p:stCondLst>
                                  <p:childTnLst>
                                    <p:set>
                                      <p:cBhvr>
                                        <p:cTn dur="1" fill="hold" id="15">
                                          <p:stCondLst>
                                            <p:cond delay="0"/>
                                          </p:stCondLst>
                                        </p:cTn>
                                        <p:tgtEl>
                                          <p:spTgt spid="78"/>
                                        </p:tgtEl>
                                        <p:attrNameLst>
                                          <p:attrName>style.visibility</p:attrName>
                                        </p:attrNameLst>
                                      </p:cBhvr>
                                      <p:to>
                                        <p:strVal val="visible"/>
                                      </p:to>
                                    </p:set>
                                    <p:animEffect filter="fade" transition="in">
                                      <p:cBhvr>
                                        <p:cTn dur="500" id="16"/>
                                        <p:tgtEl>
                                          <p:spTgt spid="78"/>
                                        </p:tgtEl>
                                      </p:cBhvr>
                                    </p:animEffect>
                                  </p:childTnLst>
                                </p:cTn>
                              </p:par>
                              <p:par>
                                <p:cTn fill="hold" id="17" nodeType="withEffect" presetClass="entr" presetID="10" presetSubtype="0">
                                  <p:stCondLst>
                                    <p:cond delay="0"/>
                                  </p:stCondLst>
                                  <p:childTnLst>
                                    <p:set>
                                      <p:cBhvr>
                                        <p:cTn dur="1" fill="hold" id="18">
                                          <p:stCondLst>
                                            <p:cond delay="0"/>
                                          </p:stCondLst>
                                        </p:cTn>
                                        <p:tgtEl>
                                          <p:spTgt spid="79"/>
                                        </p:tgtEl>
                                        <p:attrNameLst>
                                          <p:attrName>style.visibility</p:attrName>
                                        </p:attrNameLst>
                                      </p:cBhvr>
                                      <p:to>
                                        <p:strVal val="visible"/>
                                      </p:to>
                                    </p:set>
                                    <p:animEffect filter="fade" transition="in">
                                      <p:cBhvr>
                                        <p:cTn dur="500" id="19"/>
                                        <p:tgtEl>
                                          <p:spTgt spid="79"/>
                                        </p:tgtEl>
                                      </p:cBhvr>
                                    </p:animEffect>
                                  </p:childTnLst>
                                </p:cTn>
                              </p:par>
                              <p:par>
                                <p:cTn fill="hold" id="20" nodeType="withEffect" presetClass="entr" presetID="10" presetSubtype="0">
                                  <p:stCondLst>
                                    <p:cond delay="0"/>
                                  </p:stCondLst>
                                  <p:childTnLst>
                                    <p:set>
                                      <p:cBhvr>
                                        <p:cTn dur="1" fill="hold" id="21">
                                          <p:stCondLst>
                                            <p:cond delay="0"/>
                                          </p:stCondLst>
                                        </p:cTn>
                                        <p:tgtEl>
                                          <p:spTgt spid="26"/>
                                        </p:tgtEl>
                                        <p:attrNameLst>
                                          <p:attrName>style.visibility</p:attrName>
                                        </p:attrNameLst>
                                      </p:cBhvr>
                                      <p:to>
                                        <p:strVal val="visible"/>
                                      </p:to>
                                    </p:set>
                                    <p:animEffect filter="fade" transition="in">
                                      <p:cBhvr>
                                        <p:cTn dur="500" id="22"/>
                                        <p:tgtEl>
                                          <p:spTgt spid="26"/>
                                        </p:tgtEl>
                                      </p:cBhvr>
                                    </p:animEffect>
                                  </p:childTnLst>
                                </p:cTn>
                              </p:par>
                              <p:par>
                                <p:cTn fill="hold" id="23" nodeType="with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8"/>
                                        </p:tgtEl>
                                        <p:attrNameLst>
                                          <p:attrName>style.visibility</p:attrName>
                                        </p:attrNameLst>
                                      </p:cBhvr>
                                      <p:to>
                                        <p:strVal val="visible"/>
                                      </p:to>
                                    </p:set>
                                    <p:animEffect filter="fade" transition="in">
                                      <p:cBhvr>
                                        <p:cTn dur="500" id="28"/>
                                        <p:tgtEl>
                                          <p:spTgt spid="68"/>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72"/>
                                        </p:tgtEl>
                                        <p:attrNameLst>
                                          <p:attrName>style.visibility</p:attrName>
                                        </p:attrNameLst>
                                      </p:cBhvr>
                                      <p:to>
                                        <p:strVal val="visible"/>
                                      </p:to>
                                    </p:set>
                                    <p:animEffect filter="fade" transition="in">
                                      <p:cBhvr>
                                        <p:cTn dur="500" id="31"/>
                                        <p:tgtEl>
                                          <p:spTgt spid="72"/>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73"/>
                                        </p:tgtEl>
                                        <p:attrNameLst>
                                          <p:attrName>style.visibility</p:attrName>
                                        </p:attrNameLst>
                                      </p:cBhvr>
                                      <p:to>
                                        <p:strVal val="visible"/>
                                      </p:to>
                                    </p:set>
                                    <p:animEffect filter="fade" transition="in">
                                      <p:cBhvr>
                                        <p:cTn dur="500" id="34"/>
                                        <p:tgtEl>
                                          <p:spTgt spid="73"/>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6"/>
                                        </p:tgtEl>
                                        <p:attrNameLst>
                                          <p:attrName>style.visibility</p:attrName>
                                        </p:attrNameLst>
                                      </p:cBhvr>
                                      <p:to>
                                        <p:strVal val="visible"/>
                                      </p:to>
                                    </p:set>
                                    <p:animEffect filter="fade" transition="in">
                                      <p:cBhvr>
                                        <p:cTn dur="500" id="39"/>
                                        <p:tgtEl>
                                          <p:spTgt spid="6"/>
                                        </p:tgtEl>
                                      </p:cBhvr>
                                    </p:animEffect>
                                  </p:childTnLst>
                                </p:cTn>
                              </p:par>
                              <p:par>
                                <p:cTn fill="hold" grpId="0" id="40" nodeType="withEffect" presetClass="entr" presetID="10" presetSubtype="0">
                                  <p:stCondLst>
                                    <p:cond delay="0"/>
                                  </p:stCondLst>
                                  <p:childTnLst>
                                    <p:set>
                                      <p:cBhvr>
                                        <p:cTn dur="1" fill="hold" id="41">
                                          <p:stCondLst>
                                            <p:cond delay="0"/>
                                          </p:stCondLst>
                                        </p:cTn>
                                        <p:tgtEl>
                                          <p:spTgt spid="57"/>
                                        </p:tgtEl>
                                        <p:attrNameLst>
                                          <p:attrName>style.visibility</p:attrName>
                                        </p:attrNameLst>
                                      </p:cBhvr>
                                      <p:to>
                                        <p:strVal val="visible"/>
                                      </p:to>
                                    </p:set>
                                    <p:animEffect filter="fade" transition="in">
                                      <p:cBhvr>
                                        <p:cTn dur="500" id="42"/>
                                        <p:tgtEl>
                                          <p:spTgt spid="57"/>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58"/>
                                        </p:tgtEl>
                                        <p:attrNameLst>
                                          <p:attrName>style.visibility</p:attrName>
                                        </p:attrNameLst>
                                      </p:cBhvr>
                                      <p:to>
                                        <p:strVal val="visible"/>
                                      </p:to>
                                    </p:set>
                                    <p:animEffect filter="fade" transition="in">
                                      <p:cBhvr>
                                        <p:cTn dur="500" id="45"/>
                                        <p:tgtEl>
                                          <p:spTgt spid="58"/>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1"/>
                                        </p:tgtEl>
                                        <p:attrNameLst>
                                          <p:attrName>style.visibility</p:attrName>
                                        </p:attrNameLst>
                                      </p:cBhvr>
                                      <p:to>
                                        <p:strVal val="visible"/>
                                      </p:to>
                                    </p:set>
                                    <p:animEffect filter="fade" transition="in">
                                      <p:cBhvr>
                                        <p:cTn dur="500" id="48"/>
                                        <p:tgtEl>
                                          <p:spTgt spid="31"/>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2"/>
                                        </p:tgtEl>
                                        <p:attrNameLst>
                                          <p:attrName>style.visibility</p:attrName>
                                        </p:attrNameLst>
                                      </p:cBhvr>
                                      <p:to>
                                        <p:strVal val="visible"/>
                                      </p:to>
                                    </p:set>
                                    <p:animEffect filter="fade" transition="in">
                                      <p:cBhvr>
                                        <p:cTn dur="500" id="51"/>
                                        <p:tgtEl>
                                          <p:spTgt spid="32"/>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53"/>
                                        </p:tgtEl>
                                        <p:attrNameLst>
                                          <p:attrName>style.visibility</p:attrName>
                                        </p:attrNameLst>
                                      </p:cBhvr>
                                      <p:to>
                                        <p:strVal val="visible"/>
                                      </p:to>
                                    </p:set>
                                    <p:animEffect filter="fade" transition="in">
                                      <p:cBhvr>
                                        <p:cTn dur="500" id="54"/>
                                        <p:tgtEl>
                                          <p:spTgt spid="53"/>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ntr" presetID="22" presetSubtype="4">
                                  <p:stCondLst>
                                    <p:cond delay="0"/>
                                  </p:stCondLst>
                                  <p:childTnLst>
                                    <p:set>
                                      <p:cBhvr>
                                        <p:cTn dur="1" fill="hold" id="58">
                                          <p:stCondLst>
                                            <p:cond delay="0"/>
                                          </p:stCondLst>
                                        </p:cTn>
                                        <p:tgtEl>
                                          <p:spTgt spid="80"/>
                                        </p:tgtEl>
                                        <p:attrNameLst>
                                          <p:attrName>style.visibility</p:attrName>
                                        </p:attrNameLst>
                                      </p:cBhvr>
                                      <p:to>
                                        <p:strVal val="visible"/>
                                      </p:to>
                                    </p:set>
                                    <p:animEffect filter="wipe(down)" transition="in">
                                      <p:cBhvr>
                                        <p:cTn dur="500" id="59"/>
                                        <p:tgtEl>
                                          <p:spTgt spid="80"/>
                                        </p:tgtEl>
                                      </p:cBhvr>
                                    </p:animEffect>
                                  </p:childTnLst>
                                </p:cTn>
                              </p:par>
                              <p:par>
                                <p:cTn fill="hold" id="60" nodeType="withEffect" presetClass="entr" presetID="22" presetSubtype="4">
                                  <p:stCondLst>
                                    <p:cond delay="0"/>
                                  </p:stCondLst>
                                  <p:childTnLst>
                                    <p:set>
                                      <p:cBhvr>
                                        <p:cTn dur="1" fill="hold" id="61">
                                          <p:stCondLst>
                                            <p:cond delay="0"/>
                                          </p:stCondLst>
                                        </p:cTn>
                                        <p:tgtEl>
                                          <p:spTgt spid="81"/>
                                        </p:tgtEl>
                                        <p:attrNameLst>
                                          <p:attrName>style.visibility</p:attrName>
                                        </p:attrNameLst>
                                      </p:cBhvr>
                                      <p:to>
                                        <p:strVal val="visible"/>
                                      </p:to>
                                    </p:set>
                                    <p:animEffect filter="wipe(down)" transition="in">
                                      <p:cBhvr>
                                        <p:cTn dur="500" id="62"/>
                                        <p:tgtEl>
                                          <p:spTgt spid="81"/>
                                        </p:tgtEl>
                                      </p:cBhvr>
                                    </p:animEffect>
                                  </p:childTnLst>
                                </p:cTn>
                              </p:par>
                              <p:par>
                                <p:cTn fill="hold" id="63" nodeType="withEffect" presetClass="entr" presetID="22" presetSubtype="4">
                                  <p:stCondLst>
                                    <p:cond delay="0"/>
                                  </p:stCondLst>
                                  <p:childTnLst>
                                    <p:set>
                                      <p:cBhvr>
                                        <p:cTn dur="1" fill="hold" id="64">
                                          <p:stCondLst>
                                            <p:cond delay="0"/>
                                          </p:stCondLst>
                                        </p:cTn>
                                        <p:tgtEl>
                                          <p:spTgt spid="37"/>
                                        </p:tgtEl>
                                        <p:attrNameLst>
                                          <p:attrName>style.visibility</p:attrName>
                                        </p:attrNameLst>
                                      </p:cBhvr>
                                      <p:to>
                                        <p:strVal val="visible"/>
                                      </p:to>
                                    </p:set>
                                    <p:animEffect filter="wipe(down)" transition="in">
                                      <p:cBhvr>
                                        <p:cTn dur="500" id="65"/>
                                        <p:tgtEl>
                                          <p:spTgt spid="37"/>
                                        </p:tgtEl>
                                      </p:cBhvr>
                                    </p:animEffect>
                                  </p:childTnLst>
                                </p:cTn>
                              </p:par>
                              <p:par>
                                <p:cTn fill="hold" id="66" nodeType="withEffect" presetClass="entr" presetID="22" presetSubtype="4">
                                  <p:stCondLst>
                                    <p:cond delay="0"/>
                                  </p:stCondLst>
                                  <p:childTnLst>
                                    <p:set>
                                      <p:cBhvr>
                                        <p:cTn dur="1" fill="hold" id="67">
                                          <p:stCondLst>
                                            <p:cond delay="0"/>
                                          </p:stCondLst>
                                        </p:cTn>
                                        <p:tgtEl>
                                          <p:spTgt spid="38"/>
                                        </p:tgtEl>
                                        <p:attrNameLst>
                                          <p:attrName>style.visibility</p:attrName>
                                        </p:attrNameLst>
                                      </p:cBhvr>
                                      <p:to>
                                        <p:strVal val="visible"/>
                                      </p:to>
                                    </p:set>
                                    <p:animEffect filter="wipe(down)" transition="in">
                                      <p:cBhvr>
                                        <p:cTn dur="500" id="68"/>
                                        <p:tgtEl>
                                          <p:spTgt spid="38"/>
                                        </p:tgtEl>
                                      </p:cBhvr>
                                    </p:animEffect>
                                  </p:childTnLst>
                                </p:cTn>
                              </p:par>
                              <p:par>
                                <p:cTn fill="hold" id="69" nodeType="withEffect" presetClass="entr" presetID="22" presetSubtype="4">
                                  <p:stCondLst>
                                    <p:cond delay="0"/>
                                  </p:stCondLst>
                                  <p:childTnLst>
                                    <p:set>
                                      <p:cBhvr>
                                        <p:cTn dur="1" fill="hold" id="70">
                                          <p:stCondLst>
                                            <p:cond delay="0"/>
                                          </p:stCondLst>
                                        </p:cTn>
                                        <p:tgtEl>
                                          <p:spTgt spid="36"/>
                                        </p:tgtEl>
                                        <p:attrNameLst>
                                          <p:attrName>style.visibility</p:attrName>
                                        </p:attrNameLst>
                                      </p:cBhvr>
                                      <p:to>
                                        <p:strVal val="visible"/>
                                      </p:to>
                                    </p:set>
                                    <p:animEffect filter="wipe(down)" transition="in">
                                      <p:cBhvr>
                                        <p:cTn dur="500" id="71"/>
                                        <p:tgtEl>
                                          <p:spTgt spid="36"/>
                                        </p:tgtEl>
                                      </p:cBhvr>
                                    </p:animEffect>
                                  </p:childTnLst>
                                </p:cTn>
                              </p:par>
                              <p:par>
                                <p:cTn fill="hold" id="72" nodeType="withEffect" presetClass="entr" presetID="22" presetSubtype="4">
                                  <p:stCondLst>
                                    <p:cond delay="0"/>
                                  </p:stCondLst>
                                  <p:childTnLst>
                                    <p:set>
                                      <p:cBhvr>
                                        <p:cTn dur="1" fill="hold" id="73">
                                          <p:stCondLst>
                                            <p:cond delay="0"/>
                                          </p:stCondLst>
                                        </p:cTn>
                                        <p:tgtEl>
                                          <p:spTgt spid="83"/>
                                        </p:tgtEl>
                                        <p:attrNameLst>
                                          <p:attrName>style.visibility</p:attrName>
                                        </p:attrNameLst>
                                      </p:cBhvr>
                                      <p:to>
                                        <p:strVal val="visible"/>
                                      </p:to>
                                    </p:set>
                                    <p:animEffect filter="wipe(down)" transition="in">
                                      <p:cBhvr>
                                        <p:cTn dur="500" id="74"/>
                                        <p:tgtEl>
                                          <p:spTgt spid="83"/>
                                        </p:tgtEl>
                                      </p:cBhvr>
                                    </p:animEffect>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10" presetSubtype="0">
                                  <p:stCondLst>
                                    <p:cond delay="0"/>
                                  </p:stCondLst>
                                  <p:childTnLst>
                                    <p:set>
                                      <p:cBhvr>
                                        <p:cTn dur="1" fill="hold" id="78">
                                          <p:stCondLst>
                                            <p:cond delay="0"/>
                                          </p:stCondLst>
                                        </p:cTn>
                                        <p:tgtEl>
                                          <p:spTgt spid="59"/>
                                        </p:tgtEl>
                                        <p:attrNameLst>
                                          <p:attrName>style.visibility</p:attrName>
                                        </p:attrNameLst>
                                      </p:cBhvr>
                                      <p:to>
                                        <p:strVal val="visible"/>
                                      </p:to>
                                    </p:set>
                                    <p:animEffect filter="fade" transition="in">
                                      <p:cBhvr>
                                        <p:cTn dur="500" id="79"/>
                                        <p:tgtEl>
                                          <p:spTgt spid="59"/>
                                        </p:tgtEl>
                                      </p:cBhvr>
                                    </p:animEffect>
                                  </p:childTnLst>
                                </p:cTn>
                              </p:par>
                              <p:par>
                                <p:cTn fill="hold" id="80" nodeType="withEffect" presetClass="entr" presetID="10" presetSubtype="0">
                                  <p:stCondLst>
                                    <p:cond delay="0"/>
                                  </p:stCondLst>
                                  <p:childTnLst>
                                    <p:set>
                                      <p:cBhvr>
                                        <p:cTn dur="1" fill="hold" id="81">
                                          <p:stCondLst>
                                            <p:cond delay="0"/>
                                          </p:stCondLst>
                                        </p:cTn>
                                        <p:tgtEl>
                                          <p:spTgt spid="45"/>
                                        </p:tgtEl>
                                        <p:attrNameLst>
                                          <p:attrName>style.visibility</p:attrName>
                                        </p:attrNameLst>
                                      </p:cBhvr>
                                      <p:to>
                                        <p:strVal val="visible"/>
                                      </p:to>
                                    </p:set>
                                    <p:animEffect filter="fade" transition="in">
                                      <p:cBhvr>
                                        <p:cTn dur="500" id="82"/>
                                        <p:tgtEl>
                                          <p:spTgt spid="45"/>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22" presetSubtype="4">
                                  <p:stCondLst>
                                    <p:cond delay="0"/>
                                  </p:stCondLst>
                                  <p:childTnLst>
                                    <p:set>
                                      <p:cBhvr>
                                        <p:cTn dur="1" fill="hold" id="86">
                                          <p:stCondLst>
                                            <p:cond delay="0"/>
                                          </p:stCondLst>
                                        </p:cTn>
                                        <p:tgtEl>
                                          <p:spTgt spid="33"/>
                                        </p:tgtEl>
                                        <p:attrNameLst>
                                          <p:attrName>style.visibility</p:attrName>
                                        </p:attrNameLst>
                                      </p:cBhvr>
                                      <p:to>
                                        <p:strVal val="visible"/>
                                      </p:to>
                                    </p:set>
                                    <p:animEffect filter="wipe(down)" transition="in">
                                      <p:cBhvr>
                                        <p:cTn dur="500" id="87"/>
                                        <p:tgtEl>
                                          <p:spTgt spid="33"/>
                                        </p:tgtEl>
                                      </p:cBhvr>
                                    </p:animEffect>
                                  </p:childTnLst>
                                </p:cTn>
                              </p:par>
                              <p:par>
                                <p:cTn fill="hold" id="88" nodeType="withEffect" presetClass="entr" presetID="22" presetSubtype="4">
                                  <p:stCondLst>
                                    <p:cond delay="0"/>
                                  </p:stCondLst>
                                  <p:childTnLst>
                                    <p:set>
                                      <p:cBhvr>
                                        <p:cTn dur="1" fill="hold" id="89">
                                          <p:stCondLst>
                                            <p:cond delay="0"/>
                                          </p:stCondLst>
                                        </p:cTn>
                                        <p:tgtEl>
                                          <p:spTgt spid="34"/>
                                        </p:tgtEl>
                                        <p:attrNameLst>
                                          <p:attrName>style.visibility</p:attrName>
                                        </p:attrNameLst>
                                      </p:cBhvr>
                                      <p:to>
                                        <p:strVal val="visible"/>
                                      </p:to>
                                    </p:set>
                                    <p:animEffect filter="wipe(down)" transition="in">
                                      <p:cBhvr>
                                        <p:cTn dur="500" id="90"/>
                                        <p:tgtEl>
                                          <p:spTgt spid="34"/>
                                        </p:tgtEl>
                                      </p:cBhvr>
                                    </p:animEffect>
                                  </p:childTnLst>
                                </p:cTn>
                              </p:par>
                            </p:childTnLst>
                          </p:cTn>
                        </p:par>
                      </p:childTnLst>
                    </p:cTn>
                  </p:par>
                  <p:par>
                    <p:cTn fill="hold" id="91">
                      <p:stCondLst>
                        <p:cond delay="indefinite"/>
                      </p:stCondLst>
                      <p:childTnLst>
                        <p:par>
                          <p:cTn fill="hold" id="92">
                            <p:stCondLst>
                              <p:cond delay="0"/>
                            </p:stCondLst>
                            <p:childTnLst>
                              <p:par>
                                <p:cTn fill="hold" id="93" nodeType="clickEffect" presetClass="entr" presetID="10" presetSubtype="0">
                                  <p:stCondLst>
                                    <p:cond delay="0"/>
                                  </p:stCondLst>
                                  <p:childTnLst>
                                    <p:set>
                                      <p:cBhvr>
                                        <p:cTn dur="1" fill="hold" id="94">
                                          <p:stCondLst>
                                            <p:cond delay="0"/>
                                          </p:stCondLst>
                                        </p:cTn>
                                        <p:tgtEl>
                                          <p:spTgt spid="49"/>
                                        </p:tgtEl>
                                        <p:attrNameLst>
                                          <p:attrName>style.visibility</p:attrName>
                                        </p:attrNameLst>
                                      </p:cBhvr>
                                      <p:to>
                                        <p:strVal val="visible"/>
                                      </p:to>
                                    </p:set>
                                    <p:animEffect filter="fade" transition="in">
                                      <p:cBhvr>
                                        <p:cTn dur="500" id="95"/>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8"/>
      <p:bldP animBg="1" grpId="0" spid="72"/>
      <p:bldP animBg="1" grpId="0" spid="73"/>
      <p:bldP animBg="1" grpId="0" spid="6"/>
      <p:bldP animBg="1" grpId="0" spid="31"/>
      <p:bldP animBg="1" grpId="0" spid="53"/>
      <p:bldP animBg="1" grpId="0" spid="32"/>
      <p:bldP animBg="1" grpId="0" spid="57"/>
      <p:bldP animBg="1" grpId="0" spid="58"/>
      <p:bldP animBg="1" grpId="0" spid="59"/>
      <p:bldP animBg="1" grpId="0" spid="74"/>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5F67E-1D3A-42C9-A2A0-9D8283915060}"/>
              </a:ext>
            </a:extLst>
          </p:cNvPr>
          <p:cNvSpPr>
            <a:spLocks noGrp="1"/>
          </p:cNvSpPr>
          <p:nvPr>
            <p:ph type="title"/>
          </p:nvPr>
        </p:nvSpPr>
        <p:spPr/>
        <p:txBody>
          <a:bodyPr/>
          <a:lstStyle/>
          <a:p txid="a3ca6352d88f71a7271bfc82065815d9">
            <a:r>
              <a:rPr lang="en-US"/>
              <a:t>Les unités d'organisation peuvent être cartographiées</a:t>
            </a:r>
            <a:endParaRPr dirty="0" lang="en-US"/>
          </a:p>
        </p:txBody>
      </p:sp>
      <p:pic>
        <p:nvPicPr>
          <p:cNvPr id="5" name="Picture 4">
            <a:extLst>
              <a:ext uri="{FF2B5EF4-FFF2-40B4-BE49-F238E27FC236}">
                <a16:creationId xmlns:a16="http://schemas.microsoft.com/office/drawing/2014/main" id="{25046F4C-0E53-485A-9E09-1F96D4A8D61B}"/>
              </a:ext>
            </a:extLst>
          </p:cNvPr>
          <p:cNvPicPr>
            <a:picLocks noChangeAspect="1"/>
          </p:cNvPicPr>
          <p:nvPr/>
        </p:nvPicPr>
        <p:blipFill>
          <a:blip r:embed="rId4"/>
          <a:stretch>
            <a:fillRect/>
          </a:stretch>
        </p:blipFill>
        <p:spPr>
          <a:xfrm>
            <a:off x="3882986" y="1517650"/>
            <a:ext cx="6351896" cy="4152900"/>
          </a:xfrm>
          <a:prstGeom prst="rect">
            <a:avLst/>
          </a:prstGeom>
        </p:spPr>
      </p:pic>
      <p:pic>
        <p:nvPicPr>
          <p:cNvPr id="7" name="Picture 6">
            <a:extLst>
              <a:ext uri="{FF2B5EF4-FFF2-40B4-BE49-F238E27FC236}">
                <a16:creationId xmlns:a16="http://schemas.microsoft.com/office/drawing/2014/main" id="{84C3636A-E774-457F-B942-19D250CE4650}"/>
              </a:ext>
            </a:extLst>
          </p:cNvPr>
          <p:cNvPicPr>
            <a:picLocks noChangeAspect="1"/>
          </p:cNvPicPr>
          <p:nvPr/>
        </p:nvPicPr>
        <p:blipFill>
          <a:blip r:embed="rId5"/>
          <a:stretch>
            <a:fillRect/>
          </a:stretch>
        </p:blipFill>
        <p:spPr>
          <a:xfrm>
            <a:off x="8542968" y="4114388"/>
            <a:ext cx="1691914" cy="1462003"/>
          </a:xfrm>
          <a:prstGeom prst="rect">
            <a:avLst/>
          </a:prstGeom>
        </p:spPr>
      </p:pic>
      <p:grpSp>
        <p:nvGrpSpPr>
          <p:cNvPr id="13" name="Group 2">
            <a:extLst>
              <a:ext uri="{FF2B5EF4-FFF2-40B4-BE49-F238E27FC236}">
                <a16:creationId xmlns:a16="http://schemas.microsoft.com/office/drawing/2014/main" id="{386AFE5F-C0F3-4DF5-BAA7-0999FA67A71A}"/>
              </a:ext>
            </a:extLst>
          </p:cNvPr>
          <p:cNvGrpSpPr/>
          <p:nvPr/>
        </p:nvGrpSpPr>
        <p:grpSpPr>
          <a:xfrm>
            <a:off x="2082130" y="2110015"/>
            <a:ext cx="1474539" cy="3235677"/>
            <a:chOff x="4044810" y="1581575"/>
            <a:chExt cx="4126653" cy="9055382"/>
          </a:xfrm>
          <a:noFill/>
        </p:grpSpPr>
        <p:sp>
          <p:nvSpPr>
            <p:cNvPr id="14" name="Free Form 3">
              <a:extLst>
                <a:ext uri="{FF2B5EF4-FFF2-40B4-BE49-F238E27FC236}">
                  <a16:creationId xmlns:a16="http://schemas.microsoft.com/office/drawing/2014/main" id="{02E83CDB-E4D2-4C46-B2D7-EF0F6FB7896A}"/>
                </a:ext>
              </a:extLst>
            </p:cNvPr>
            <p:cNvSpPr/>
            <p:nvPr/>
          </p:nvSpPr>
          <p:spPr>
            <a:xfrm>
              <a:off x="4044810" y="1581575"/>
              <a:ext cx="4101253" cy="9029982"/>
            </a:xfrm>
            <a:custGeom>
              <a:avLst/>
              <a:gdLst/>
              <a:ahLst/>
              <a:cxnLst/>
              <a:rect b="0" l="0" r="0" t="0"/>
              <a:pathLst>
                <a:path h="9029982" w="4101253">
                  <a:moveTo>
                    <a:pt x="71120" y="2122311"/>
                  </a:moveTo>
                  <a:lnTo>
                    <a:pt x="636693" y="782320"/>
                  </a:lnTo>
                  <a:cubicBezTo>
                    <a:pt x="640080" y="773288"/>
                    <a:pt x="645724" y="764257"/>
                    <a:pt x="651368" y="756355"/>
                  </a:cubicBezTo>
                  <a:lnTo>
                    <a:pt x="1089377" y="150142"/>
                  </a:lnTo>
                  <a:cubicBezTo>
                    <a:pt x="1102924" y="130951"/>
                    <a:pt x="1122115" y="115146"/>
                    <a:pt x="1144693" y="106115"/>
                  </a:cubicBezTo>
                  <a:lnTo>
                    <a:pt x="1361440" y="11288"/>
                  </a:lnTo>
                  <a:cubicBezTo>
                    <a:pt x="1378373" y="4515"/>
                    <a:pt x="1396435" y="0"/>
                    <a:pt x="1414497" y="0"/>
                  </a:cubicBezTo>
                  <a:lnTo>
                    <a:pt x="1560124" y="0"/>
                  </a:lnTo>
                  <a:cubicBezTo>
                    <a:pt x="1592862" y="0"/>
                    <a:pt x="1623342" y="11288"/>
                    <a:pt x="1648177" y="32737"/>
                  </a:cubicBezTo>
                  <a:lnTo>
                    <a:pt x="2004906" y="344311"/>
                  </a:lnTo>
                  <a:cubicBezTo>
                    <a:pt x="2016195" y="354471"/>
                    <a:pt x="2026355" y="366888"/>
                    <a:pt x="2034257" y="380435"/>
                  </a:cubicBezTo>
                  <a:lnTo>
                    <a:pt x="2327768" y="913271"/>
                  </a:lnTo>
                  <a:cubicBezTo>
                    <a:pt x="2340186" y="935848"/>
                    <a:pt x="2345831" y="961813"/>
                    <a:pt x="2343573" y="986648"/>
                  </a:cubicBezTo>
                  <a:lnTo>
                    <a:pt x="2300675" y="1586088"/>
                  </a:lnTo>
                  <a:cubicBezTo>
                    <a:pt x="2299546" y="1608666"/>
                    <a:pt x="2302933" y="1630115"/>
                    <a:pt x="2311964" y="1650435"/>
                  </a:cubicBezTo>
                  <a:lnTo>
                    <a:pt x="3247813" y="3719688"/>
                  </a:lnTo>
                  <a:cubicBezTo>
                    <a:pt x="3250071" y="3725333"/>
                    <a:pt x="3252328" y="3729848"/>
                    <a:pt x="3253457" y="3735493"/>
                  </a:cubicBezTo>
                  <a:lnTo>
                    <a:pt x="4095608" y="6513688"/>
                  </a:lnTo>
                  <a:cubicBezTo>
                    <a:pt x="4098995" y="6526106"/>
                    <a:pt x="4101253" y="6539642"/>
                    <a:pt x="4101253" y="6552071"/>
                  </a:cubicBezTo>
                  <a:lnTo>
                    <a:pt x="4101253" y="7077004"/>
                  </a:lnTo>
                  <a:cubicBezTo>
                    <a:pt x="4101253" y="7095066"/>
                    <a:pt x="4097866" y="7113128"/>
                    <a:pt x="4089964" y="7130062"/>
                  </a:cubicBezTo>
                  <a:lnTo>
                    <a:pt x="3937564" y="7481146"/>
                  </a:lnTo>
                  <a:cubicBezTo>
                    <a:pt x="3934177" y="7489048"/>
                    <a:pt x="3930791" y="7495822"/>
                    <a:pt x="3926275" y="7502595"/>
                  </a:cubicBezTo>
                  <a:lnTo>
                    <a:pt x="3087511" y="8755662"/>
                  </a:lnTo>
                  <a:cubicBezTo>
                    <a:pt x="3082995" y="8762435"/>
                    <a:pt x="3077351" y="8769197"/>
                    <a:pt x="3070577" y="8775982"/>
                  </a:cubicBezTo>
                  <a:lnTo>
                    <a:pt x="2857217" y="8989331"/>
                  </a:lnTo>
                  <a:cubicBezTo>
                    <a:pt x="2831253" y="9015306"/>
                    <a:pt x="2795128" y="9029982"/>
                    <a:pt x="2757875" y="9028842"/>
                  </a:cubicBezTo>
                  <a:lnTo>
                    <a:pt x="2113280" y="9006264"/>
                  </a:lnTo>
                  <a:cubicBezTo>
                    <a:pt x="2089573" y="9005146"/>
                    <a:pt x="2066995" y="8998373"/>
                    <a:pt x="2047804" y="8985955"/>
                  </a:cubicBezTo>
                  <a:lnTo>
                    <a:pt x="1597377" y="8705991"/>
                  </a:lnTo>
                  <a:cubicBezTo>
                    <a:pt x="1586088" y="8699217"/>
                    <a:pt x="1574800" y="8690175"/>
                    <a:pt x="1565768" y="8678886"/>
                  </a:cubicBezTo>
                  <a:lnTo>
                    <a:pt x="1241777" y="8298462"/>
                  </a:lnTo>
                  <a:cubicBezTo>
                    <a:pt x="1235004" y="8290560"/>
                    <a:pt x="1228231" y="8281528"/>
                    <a:pt x="1223715" y="8271368"/>
                  </a:cubicBezTo>
                  <a:lnTo>
                    <a:pt x="900853" y="7624515"/>
                  </a:lnTo>
                  <a:cubicBezTo>
                    <a:pt x="897466" y="7616613"/>
                    <a:pt x="894080" y="7608711"/>
                    <a:pt x="891822" y="7600797"/>
                  </a:cubicBezTo>
                  <a:lnTo>
                    <a:pt x="599440" y="6548684"/>
                  </a:lnTo>
                  <a:cubicBezTo>
                    <a:pt x="596053" y="6538524"/>
                    <a:pt x="594924" y="6527235"/>
                    <a:pt x="594924" y="6517064"/>
                  </a:cubicBezTo>
                  <a:lnTo>
                    <a:pt x="567831" y="5523642"/>
                  </a:lnTo>
                  <a:cubicBezTo>
                    <a:pt x="566702" y="5497688"/>
                    <a:pt x="558800" y="5471724"/>
                    <a:pt x="544124" y="5450264"/>
                  </a:cubicBezTo>
                  <a:lnTo>
                    <a:pt x="69991" y="4775200"/>
                  </a:lnTo>
                  <a:cubicBezTo>
                    <a:pt x="60960" y="4761642"/>
                    <a:pt x="53057" y="4745848"/>
                    <a:pt x="49671" y="4730044"/>
                  </a:cubicBezTo>
                  <a:lnTo>
                    <a:pt x="4515" y="4543777"/>
                  </a:lnTo>
                  <a:cubicBezTo>
                    <a:pt x="0" y="4525715"/>
                    <a:pt x="0" y="4506524"/>
                    <a:pt x="3386" y="4487333"/>
                  </a:cubicBezTo>
                  <a:lnTo>
                    <a:pt x="173848" y="3579706"/>
                  </a:lnTo>
                  <a:cubicBezTo>
                    <a:pt x="174977" y="3570675"/>
                    <a:pt x="176106" y="3561644"/>
                    <a:pt x="176106" y="3553742"/>
                  </a:cubicBezTo>
                  <a:lnTo>
                    <a:pt x="164817" y="2656275"/>
                  </a:lnTo>
                  <a:cubicBezTo>
                    <a:pt x="164817" y="2647244"/>
                    <a:pt x="163688" y="2638213"/>
                    <a:pt x="161431" y="2629182"/>
                  </a:cubicBezTo>
                  <a:lnTo>
                    <a:pt x="65475" y="2204720"/>
                  </a:lnTo>
                  <a:cubicBezTo>
                    <a:pt x="58702" y="2176497"/>
                    <a:pt x="60960" y="2148275"/>
                    <a:pt x="71120" y="212231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 name="Free Form 4">
              <a:extLst>
                <a:ext uri="{FF2B5EF4-FFF2-40B4-BE49-F238E27FC236}">
                  <a16:creationId xmlns:a16="http://schemas.microsoft.com/office/drawing/2014/main" id="{7807A833-9166-4781-B437-2BB0BB82789C}"/>
                </a:ext>
              </a:extLst>
            </p:cNvPr>
            <p:cNvSpPr/>
            <p:nvPr/>
          </p:nvSpPr>
          <p:spPr>
            <a:xfrm>
              <a:off x="6067780" y="6817351"/>
              <a:ext cx="1258711" cy="1807362"/>
            </a:xfrm>
            <a:custGeom>
              <a:avLst/>
              <a:gdLst/>
              <a:ahLst/>
              <a:cxnLst/>
              <a:rect b="0" l="0" r="0" t="0"/>
              <a:pathLst>
                <a:path h="1807362" w="1258711">
                  <a:moveTo>
                    <a:pt x="628791" y="0"/>
                  </a:moveTo>
                  <a:cubicBezTo>
                    <a:pt x="282222" y="0"/>
                    <a:pt x="0" y="282222"/>
                    <a:pt x="0" y="628802"/>
                  </a:cubicBezTo>
                  <a:cubicBezTo>
                    <a:pt x="0" y="825229"/>
                    <a:pt x="112888" y="1096162"/>
                    <a:pt x="326248" y="1412251"/>
                  </a:cubicBezTo>
                  <a:cubicBezTo>
                    <a:pt x="360115" y="1463051"/>
                    <a:pt x="395111" y="1511593"/>
                    <a:pt x="427848" y="1555620"/>
                  </a:cubicBezTo>
                  <a:cubicBezTo>
                    <a:pt x="432364" y="1561264"/>
                    <a:pt x="435739" y="1566909"/>
                    <a:pt x="440266" y="1571424"/>
                  </a:cubicBezTo>
                  <a:cubicBezTo>
                    <a:pt x="444782" y="1577069"/>
                    <a:pt x="448168" y="1582713"/>
                    <a:pt x="452673" y="1587229"/>
                  </a:cubicBezTo>
                  <a:cubicBezTo>
                    <a:pt x="529448" y="1688829"/>
                    <a:pt x="594924" y="1766722"/>
                    <a:pt x="629920" y="1807362"/>
                  </a:cubicBezTo>
                  <a:cubicBezTo>
                    <a:pt x="664915" y="1766722"/>
                    <a:pt x="730391" y="1688829"/>
                    <a:pt x="807155" y="1586100"/>
                  </a:cubicBezTo>
                  <a:cubicBezTo>
                    <a:pt x="811671" y="1580455"/>
                    <a:pt x="815057" y="1574811"/>
                    <a:pt x="819562" y="1570295"/>
                  </a:cubicBezTo>
                  <a:cubicBezTo>
                    <a:pt x="824088" y="1564651"/>
                    <a:pt x="827475" y="1559006"/>
                    <a:pt x="831991" y="1553362"/>
                  </a:cubicBezTo>
                  <a:cubicBezTo>
                    <a:pt x="864717" y="1509335"/>
                    <a:pt x="899724" y="1460793"/>
                    <a:pt x="933591" y="1409993"/>
                  </a:cubicBezTo>
                  <a:cubicBezTo>
                    <a:pt x="1145822" y="1093904"/>
                    <a:pt x="1258711" y="824100"/>
                    <a:pt x="1258711" y="627673"/>
                  </a:cubicBezTo>
                  <a:cubicBezTo>
                    <a:pt x="1257582" y="282222"/>
                    <a:pt x="975360" y="0"/>
                    <a:pt x="628791" y="0"/>
                  </a:cubicBezTo>
                  <a:close/>
                  <a:moveTo>
                    <a:pt x="640080" y="955051"/>
                  </a:moveTo>
                  <a:cubicBezTo>
                    <a:pt x="463962" y="955051"/>
                    <a:pt x="320604" y="811682"/>
                    <a:pt x="320604" y="635575"/>
                  </a:cubicBezTo>
                  <a:cubicBezTo>
                    <a:pt x="320604" y="459469"/>
                    <a:pt x="463962" y="316088"/>
                    <a:pt x="640080" y="316088"/>
                  </a:cubicBezTo>
                  <a:cubicBezTo>
                    <a:pt x="816186" y="316088"/>
                    <a:pt x="959555" y="459469"/>
                    <a:pt x="959555" y="635575"/>
                  </a:cubicBezTo>
                  <a:cubicBezTo>
                    <a:pt x="959555" y="811682"/>
                    <a:pt x="816186" y="955051"/>
                    <a:pt x="640080" y="955051"/>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6" name="Free Form 5">
              <a:extLst>
                <a:ext uri="{FF2B5EF4-FFF2-40B4-BE49-F238E27FC236}">
                  <a16:creationId xmlns:a16="http://schemas.microsoft.com/office/drawing/2014/main" id="{4AA614E9-8417-4490-BA90-D1A436C4626A}"/>
                </a:ext>
              </a:extLst>
            </p:cNvPr>
            <p:cNvSpPr/>
            <p:nvPr/>
          </p:nvSpPr>
          <p:spPr>
            <a:xfrm>
              <a:off x="6447075" y="7191024"/>
              <a:ext cx="521558" cy="521547"/>
            </a:xfrm>
            <a:custGeom>
              <a:avLst/>
              <a:gdLst/>
              <a:ahLst/>
              <a:cxnLst/>
              <a:rect b="0" l="0" r="0" t="0"/>
              <a:pathLst>
                <a:path h="521546" w="521557">
                  <a:moveTo>
                    <a:pt x="260784" y="0"/>
                  </a:moveTo>
                  <a:cubicBezTo>
                    <a:pt x="116286" y="0"/>
                    <a:pt x="0" y="117393"/>
                    <a:pt x="0" y="260773"/>
                  </a:cubicBezTo>
                  <a:cubicBezTo>
                    <a:pt x="0" y="405259"/>
                    <a:pt x="117415" y="521546"/>
                    <a:pt x="260784" y="521546"/>
                  </a:cubicBezTo>
                  <a:cubicBezTo>
                    <a:pt x="303682" y="521546"/>
                    <a:pt x="344311" y="511386"/>
                    <a:pt x="379317" y="493324"/>
                  </a:cubicBezTo>
                  <a:cubicBezTo>
                    <a:pt x="462844" y="448168"/>
                    <a:pt x="520429" y="358986"/>
                    <a:pt x="521557" y="257386"/>
                  </a:cubicBezTo>
                  <a:cubicBezTo>
                    <a:pt x="519288" y="115146"/>
                    <a:pt x="403024" y="0"/>
                    <a:pt x="260784" y="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spTree>
    <p:custDataLst>
      <p:tags r:id="rId1"/>
    </p:custDataLst>
    <p:extLst>
      <p:ext uri="{BB962C8B-B14F-4D97-AF65-F5344CB8AC3E}">
        <p14:creationId xmlns:p14="http://schemas.microsoft.com/office/powerpoint/2010/main" val="2689578540"/>
      </p:ext>
    </p:extLst>
  </p:cSld>
  <p:clrMapOvr>
    <a:masterClrMapping/>
  </p:clrMapOvr>
  <mc:AlternateContent xmlns:mc="http://schemas.openxmlformats.org/markup-compatibility/2006" xmlns:p14="http://schemas.microsoft.com/office/powerpoint/2010/main">
    <mc:Choice Requires="p14">
      <p:transition advTm="12720" p14:dur="0"/>
    </mc:Choice>
    <mc:Fallback xmlns="">
      <p:transition advTm="12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7"/>
                                        </p:tgtEl>
                                        <p:attrNameLst>
                                          <p:attrName>style.visibility</p:attrName>
                                        </p:attrNameLst>
                                      </p:cBhvr>
                                      <p:to>
                                        <p:strVal val="visible"/>
                                      </p:to>
                                    </p:set>
                                    <p:animEffect filter="fade" transition="in">
                                      <p:cBhvr>
                                        <p:cTn dur="500" id="15"/>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6113329" y="1965566"/>
            <a:ext cx="2578955" cy="507074"/>
            <a:chOff x="6095094" y="2006273"/>
            <a:chExt cx="2578955" cy="507074"/>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6689537" y="2837464"/>
            <a:ext cx="2628353" cy="464934"/>
            <a:chOff x="6445386" y="2889336"/>
            <a:chExt cx="2704549" cy="464934"/>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7049289" y="3733596"/>
            <a:ext cx="2748639" cy="474908"/>
            <a:chOff x="6445386" y="3734135"/>
            <a:chExt cx="3177833" cy="474908"/>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7610757" y="4546395"/>
            <a:ext cx="2729895" cy="487447"/>
            <a:chOff x="7587200" y="4771301"/>
            <a:chExt cx="2729895" cy="487447"/>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id="83" name="Rectangle: Rounded Corners 82">
            <a:extLst>
              <a:ext uri="{FF2B5EF4-FFF2-40B4-BE49-F238E27FC236}">
                <a16:creationId xmlns:a16="http://schemas.microsoft.com/office/drawing/2014/main" id="{39B8BE02-DE3D-FE48-89CE-9F951CA986AE}"/>
              </a:ext>
            </a:extLst>
          </p:cNvPr>
          <p:cNvSpPr/>
          <p:nvPr/>
        </p:nvSpPr>
        <p:spPr>
          <a:xfrm>
            <a:off x="1333500" y="1843134"/>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cbbb387c40ea7e36d436bd36425a63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id="84" name="Rectangle: Rounded Corners 83">
            <a:extLst>
              <a:ext uri="{FF2B5EF4-FFF2-40B4-BE49-F238E27FC236}">
                <a16:creationId xmlns:a16="http://schemas.microsoft.com/office/drawing/2014/main" id="{7BBE5C2A-FBA5-734A-B68B-7C80EEEF9F97}"/>
              </a:ext>
            </a:extLst>
          </p:cNvPr>
          <p:cNvSpPr/>
          <p:nvPr/>
        </p:nvSpPr>
        <p:spPr>
          <a:xfrm>
            <a:off x="1334103" y="2831158"/>
            <a:ext cx="2685905"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sz="2400">
                <a:latin charset="-79" pitchFamily="2" typeface="Rubik"/>
                <a:cs charset="-79" pitchFamily="2" typeface="Rubik"/>
              </a:rPr>
              <a:t>Ensemble de 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36" name="Group 35">
            <a:extLst>
              <a:ext uri="{FF2B5EF4-FFF2-40B4-BE49-F238E27FC236}">
                <a16:creationId xmlns:a16="http://schemas.microsoft.com/office/drawing/2014/main" id="{01BB9460-8D40-4ABE-98D1-3AC9EF22C62C}"/>
              </a:ext>
            </a:extLst>
          </p:cNvPr>
          <p:cNvGrpSpPr/>
          <p:nvPr/>
        </p:nvGrpSpPr>
        <p:grpSpPr>
          <a:xfrm>
            <a:off x="4225461" y="1930648"/>
            <a:ext cx="3773452" cy="336221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56579293"/>
      </p:ext>
    </p:extLst>
  </p:cSld>
  <p:clrMapOvr>
    <a:masterClrMapping/>
  </p:clrMapOvr>
  <mc:AlternateContent xmlns:mc="http://schemas.openxmlformats.org/markup-compatibility/2006" xmlns:p14="http://schemas.microsoft.com/office/powerpoint/2010/main">
    <mc:Choice Requires="p14">
      <p:transition advTm="27720" p14:dur="0"/>
    </mc:Choice>
    <mc:Fallback xmlns="">
      <p:transition advTm="27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6"/>
                                        </p:tgtEl>
                                        <p:attrNameLst>
                                          <p:attrName>style.visibility</p:attrName>
                                        </p:attrNameLst>
                                      </p:cBhvr>
                                      <p:to>
                                        <p:strVal val="visible"/>
                                      </p:to>
                                    </p:set>
                                    <p:animEffect filter="fade" transition="in">
                                      <p:cBhvr>
                                        <p:cTn dur="500" id="7"/>
                                        <p:tgtEl>
                                          <p:spTgt spid="3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92"/>
                                        </p:tgtEl>
                                        <p:attrNameLst>
                                          <p:attrName>style.visibility</p:attrName>
                                        </p:attrNameLst>
                                      </p:cBhvr>
                                      <p:to>
                                        <p:strVal val="visible"/>
                                      </p:to>
                                    </p:set>
                                    <p:animEffect filter="fade" transition="in">
                                      <p:cBhvr>
                                        <p:cTn dur="500" id="12"/>
                                        <p:tgtEl>
                                          <p:spTgt spid="92"/>
                                        </p:tgtEl>
                                      </p:cBhvr>
                                    </p:animEffect>
                                  </p:childTnLst>
                                </p:cTn>
                              </p:par>
                              <p:par>
                                <p:cTn fill="hold" id="13" nodeType="withEffect" presetClass="entr" presetID="10" presetSubtype="0">
                                  <p:stCondLst>
                                    <p:cond delay="0"/>
                                  </p:stCondLst>
                                  <p:childTnLst>
                                    <p:set>
                                      <p:cBhvr>
                                        <p:cTn dur="1" fill="hold" id="14">
                                          <p:stCondLst>
                                            <p:cond delay="0"/>
                                          </p:stCondLst>
                                        </p:cTn>
                                        <p:tgtEl>
                                          <p:spTgt spid="89"/>
                                        </p:tgtEl>
                                        <p:attrNameLst>
                                          <p:attrName>style.visibility</p:attrName>
                                        </p:attrNameLst>
                                      </p:cBhvr>
                                      <p:to>
                                        <p:strVal val="visible"/>
                                      </p:to>
                                    </p:set>
                                    <p:animEffect filter="fade" transition="in">
                                      <p:cBhvr>
                                        <p:cTn dur="500" id="15"/>
                                        <p:tgtEl>
                                          <p:spTgt spid="89"/>
                                        </p:tgtEl>
                                      </p:cBhvr>
                                    </p:animEffect>
                                  </p:childTnLst>
                                </p:cTn>
                              </p:par>
                              <p:par>
                                <p:cTn fill="hold" id="16" nodeType="withEffect" presetClass="entr" presetID="10" presetSubtype="0">
                                  <p:stCondLst>
                                    <p:cond delay="0"/>
                                  </p:stCondLst>
                                  <p:childTnLst>
                                    <p:set>
                                      <p:cBhvr>
                                        <p:cTn dur="1" fill="hold" id="17">
                                          <p:stCondLst>
                                            <p:cond delay="0"/>
                                          </p:stCondLst>
                                        </p:cTn>
                                        <p:tgtEl>
                                          <p:spTgt spid="85"/>
                                        </p:tgtEl>
                                        <p:attrNameLst>
                                          <p:attrName>style.visibility</p:attrName>
                                        </p:attrNameLst>
                                      </p:cBhvr>
                                      <p:to>
                                        <p:strVal val="visible"/>
                                      </p:to>
                                    </p:set>
                                    <p:animEffect filter="fade" transition="in">
                                      <p:cBhvr>
                                        <p:cTn dur="500" id="18"/>
                                        <p:tgtEl>
                                          <p:spTgt spid="85"/>
                                        </p:tgtEl>
                                      </p:cBhvr>
                                    </p:animEffect>
                                  </p:childTnLst>
                                </p:cTn>
                              </p:par>
                              <p:par>
                                <p:cTn fill="hold" id="19" nodeType="withEffect" presetClass="entr" presetID="10" presetSubtype="0">
                                  <p:stCondLst>
                                    <p:cond delay="0"/>
                                  </p:stCondLst>
                                  <p:childTnLst>
                                    <p:set>
                                      <p:cBhvr>
                                        <p:cTn dur="1" fill="hold" id="20">
                                          <p:stCondLst>
                                            <p:cond delay="0"/>
                                          </p:stCondLst>
                                        </p:cTn>
                                        <p:tgtEl>
                                          <p:spTgt spid="79"/>
                                        </p:tgtEl>
                                        <p:attrNameLst>
                                          <p:attrName>style.visibility</p:attrName>
                                        </p:attrNameLst>
                                      </p:cBhvr>
                                      <p:to>
                                        <p:strVal val="visible"/>
                                      </p:to>
                                    </p:set>
                                    <p:animEffect filter="fade" transition="in">
                                      <p:cBhvr>
                                        <p:cTn dur="500" id="21"/>
                                        <p:tgtEl>
                                          <p:spTgt spid="79"/>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83"/>
                                        </p:tgtEl>
                                        <p:attrNameLst>
                                          <p:attrName>style.visibility</p:attrName>
                                        </p:attrNameLst>
                                      </p:cBhvr>
                                      <p:to>
                                        <p:strVal val="visible"/>
                                      </p:to>
                                    </p:set>
                                    <p:animEffect filter="fade" transition="in">
                                      <p:cBhvr>
                                        <p:cTn dur="500" id="26"/>
                                        <p:tgtEl>
                                          <p:spTgt spid="8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4"/>
                                        </p:tgtEl>
                                        <p:attrNameLst>
                                          <p:attrName>style.visibility</p:attrName>
                                        </p:attrNameLst>
                                      </p:cBhvr>
                                      <p:to>
                                        <p:strVal val="visible"/>
                                      </p:to>
                                    </p:set>
                                    <p:animEffect filter="fade" transition="in">
                                      <p:cBhvr>
                                        <p:cTn dur="500" id="31"/>
                                        <p:tgtEl>
                                          <p:spTgt spid="8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3"/>
      <p:bldP animBg="1" grpId="0" spid="84"/>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UUID" val="{1675418C-C2DF-43A9-85CA-2E978F713317}"/>
  <p:tag name="ISPRING_LMS_API_VERSION" val="SCORM 2004 (2nd edition)"/>
  <p:tag name="ISPRING_ULTRA_SCORM_COURSE_ID" val="EA132917-E886-4599-9707-06B7E19AEBEF"/>
  <p:tag name="ISPRING_CMI5_LAUNCH_METHOD" val="any window"/>
  <p:tag name="ISPRINGONLINEFOLDERID" val="1"/>
  <p:tag name="ISPRING_SCORM_RATE_SLIDES" val="0"/>
  <p:tag name="ISPRING_SCORM_PASSING_SCORE" val="0.000000"/>
  <p:tag name="ISPRING_CURRENT_PLAYER_ID" val="universal"/>
  <p:tag name="ISPRING_FIRST_PUBLISH" val="1"/>
  <p:tag name="ISPRING_PRESENTATION_COURSE_TITLE" val="First_draft_1.3.2 DHIS2 Building Blocks_Where_Organization Units [Part 2 of 4]"/>
  <p:tag name="ISPRINGCLOUDFOLDERID" val="0"/>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PLAYERS_CUSTOMIZATION_2" val="UEsDBBQAAgAIAIdgc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DxiYx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8YmM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DxiYxSnP+tBVIEAADcFQAAJwAAAHVuaXZlcnNhbC9mbGFzaF9wdWJsaXNoaW5nX3NldHRpbmdzLnhtbOVY727iOBD/zlNYOe3HJXS3vXZRoOpBUNFS4Ei6t9XpVJnEEF8dOxs7sOyne5p7sHuSG8eQQqG7oVek7q1QBRnP/Gb8mz9245x/jhmakVRSwRvWUbVmIcIDEVI+bVjXfuf1mYWkwjzETHDSsLiw0Hmz4iTZmFEZeUQpUJUIYLisJ6phRUoldduez+dVKpNUrwqWKcCX1UDEdpISSbgiqZ0wvIAvtUiItJYIJQDgLxZ8adasVBByDNKVCDNGEA0hck71pjDrMCwjyzZqYxzcTVOR8bAlmEhROh03rJ9aHf1Z6RioNo0J15zIJgi1WNVxGFIdBWYe/UJQROg0gnBPjy00p6GKGtbb2hsNA+r2NkwObvaONUxLAAlcLfFjonCIFTaPxqEin5VcCYwoXHAc08CHFaQJaFht/9brddvubX/gu97tpX/VMzHsYeS7H/09jPyu33P30S8Lf3kzdEe9bv/9rT8Y9Pzu8N4KGN0gxLE3GXOAWZGlASkIc1SUxWOOKYMifUCjJArKnOF0SnzRoZDFCWaSWOjPhEx/zTCjagHdUINuuCMkuZAJCdRIp61hqTQj1j2cAYTAIJdFTZy8K2ri9Gxj67bxfr+tnVE6WCkcRFA8IMtDc+x10UqN6j7CgaIzqEzyYJOTjDEvSxKRqqYOOve9LixieATGmQi+wZx+RmPBwoIvEo9J2McxWWs5747yDmgeWWgCOWbA5CAhHHmYQ5tTBewGBYDMxlJRlbd3Z6l9kVLMEODBHCLoyttiO4hwKjeSWiRW91bQ/L0vFJF/GLaN6FFVj1HwokurlP5vImMhWogMMXoHdgJB5WUx/IoIWu9vNElFnEthBCkkczczSuYkPC/j6AZcxBlYwrxLGFHGw6eMfkFjMhEp4BI8g+kIcioNfnUv4ARLeQ+KVzG+Ml3b7bfdj6/0BnE4wzzYExzKlcSJOgg+XiAu1MoO6AhwJkmelJCG+VqZvVWfnoaiYyDPz5SNDXxJ44zh54QvCFmDPmDKD+Nln8R/M4LSbiM8yxtdN28ODS1OISUGExYCmHaULydsCcAAcyQ4WyAcwIEl9diYUZFJkJgBYaDl0yM09lCm+dMUJjN4TEOSloKsHb15e3zy8+nZu3rV/uevv19/1Wh5lA8Z1u7MWd569K5QzurBjeEbRl+5N2zZdkQa60INt5zuvguVMO/2fXd00fK7H7r+zQ6AnL3tM8ux9Xm6+3jNLxkv9XT13ItR6xKNXO+653v1MhXVF9C8KoigJif6/l3GZnDtQ07dUvA6dWUUhyP3QylASOIzx3hTLsL+oJTf92W0RuZmMly7lZQKAU6aqZmccNYwGlOo9+9ibpRq4SeNnO9jbPznW7mZOwcaGwSnQXSwOvoxBvshE/Q/pv1l/7v6bMRvMue5V91fBr32DzBbXiiD5ql4ZbXxjsqxd74N1Csx5TQGWvUlvniF2Dw5rjn27qVKBdA238g2K/8CUEsDBBQAAgAIAPGJjFLT4wh0bAMAAJwMAAAhAAAAdW5pdmVyc2FsL2ZsYXNoX3NraW5fc2V0dGluZ3MueG1slVfbbhoxEH3PVyD6HtrcSKUNEhAiRaVJ1FDevewAFl57ZXtJ+fuOb6wXdgPBQsIz59gznuOxSNSG8s4WpKKCP3SvuoOLTidZlFIC1zPIC0Y0dFKi4Dl76D79nU67PQcRTMh30JrylTKWYOtQBKal1oJfLgTXuM4lFzInrDv49mQ/Sc8iT7EEhnUuZ0kWUG1z93384/HuHIrf4+Z22B+N2wgLkReE76ZiJS5TstispCh5ZkK7NqONtt4VIBnlG0TeXt2PHluTYFTpZw15LabJtRnnUQoJSoEJaTyZ3ExGJ1mMpMD22d+bcSan2upLtC1VVFta/9qMNlpBVlA/5PGTGe14jqvXq/KpYBxBwz9tUuhjCsNWKCM7kF9aXBRl8RWNFFKszIEecPpmnOQwQTK8fkh4/GnGSYJJyGx08oooRjMsg5CZk+J3M9rA4SwP5eB/xk0iMXdbCvZminDQPYxCUgYDLUtIemHmfGotPl5LjZcp+GNLhXnDBN9IqWJUZatwf+CD8iwCeUOFmAtW5jB24UbAur3Cj8cj21YGS8KUx+5tUYAStt4YRVgZK+QLnuoRMjJWyHdTrFfOdkfwQ4/jBDmMiK/l54ePXuAEp+G8wix4zU5Tc8lVtLU3BEwuMhhYVc1oDqZqSc/aXEi9o5gSTrZ0RTQ+S78NLt3ZZFTSO3B4oTXLKtFUM2hS20KUUmEw6J77bH3lGjyO4t4NNdRTWOqArhuropjHItaCndeF7r3bpk32B+fmHY1vyUM3J3IDciYEU92O5+H9w0N3r/Ixw3RrfEtBPvOlOJPDhYZ4fRtnG1i4O3gunGhNFuscQ2rLYH+krrLNBUz8tk2V5WWegpygICgERdZtDremqzXDr55T+ICsTmhxOqZe43Kc0L3gI4NXABC5WIfr4CbOk5dMUwZbCE0lMtiE2zJLFMq/KV+jrromI8tZgvQ9qBJKjKs7GghzjKuZ4Tynu7smqbKZ1VpK6O7RyrWGH/qkUWvcIu3cS6m2MvqbjhCLVTtPUmrxronUftFq7pMnWxhymtsWhI5o+waP4zAhCn8s1hmSOrJXIZhna7+YCoQGTxvFNNrBVRPFeg677Azv52ApAeIOa40X0RvwC3apIDJ72UNqj0KD27ExR3w2bcPGVp8XOulFJlecfRnwN/4rGfwHUEsDBBQAAgAIAPGJjFJX0ZpnTAQAAGYVAAAmAAAAdW5pdmVyc2FsL2h0bWxfcHVibGlzaGluZ19zZXR0aW5ncy54bWzdWN1u2kgUvs9TjLzqZXH6t0mRIcqCUVAJUOx0G61W0WAPeDbjGdczhtKrfZp9sD7JnvEAgUDSIYKtsoqixMfnfOfMd/5G9s6+pgxNSC6p4DXnVeXYQYRHIqZ8XHOuwtbLUwdJhXmMmeCk5nDhoLP6kZcVQ0ZlEhClQFUigOGymqmakyiVVV13Op1WqMxy/VawQgG+rEQidbOcSMIVyd2M4Rn8UbOMSGeOYAEAv6ngc7P60RFCnkG6FHHBCKIxRM6pPhRmFypljmu0hji6Heei4HFDMJGjfDysOb80WvpnoWOQmjQlXFMi6yDUYlXFcUx1EJgF9BtBCaHjBKI9eeugKY1VUnPeHL/WMKDubsKU4OboWMM0BHDA1Rw/JQrHWGHzaBwq8lXJhcCI4hnHKY1CeIP0+WtOM7wJOu2mf9PthX5wcxFedkwMOxiF/udwB6OwHXb8XfRt4S+u+/6g0+5+uAl7vU7Y7t9ZAaNrhHjuOmMeMCuKPCJLwjyVFOmQY8qgRu/RKImCKmc4H5NQtChkcYSZJA76KyPjjwVmVM2gGY6hGW4Jyc5lRiI10GmrOSoviHMHZwAhMMjlsibevV/WxMnp2tFd4/3uWFuj9LBSOEqgeEBWhua5q6KFGtVthCNFJ1CZ5N4hRwVjQZFlIld1HXTpe1W4jOEBGG8k+Bpz+hkNBYuXfJF0SOIuTiF//RZ30AiSyoC6XkY4CjCHtqYK6IyWFrIYSkVV2c6tufZ5TjFD0LIwdwi6DDbojRKcy7UsLjOpmymq/9EVisg/Db1G9KBqwCh40bVkpf+7KFiMZqJAjN6CnUBQakUK/yUErTY0GuUiLaUMS4Vk6WZCyZTEZzaOrsFFWoAlzLeMEWU8fCnoNzQkI5EDLsETmIYgp9LgV3YCzrCUd6B4EeML06btbtP//EIfEMcTzKMdwaE+SZqpg+DjGeJCLeyAjggXkpRJiWlcvrM5W+XpaVi2COR5T9lYw5c0LRjeJ/ySkBXoA6b8MF52SfwPI7B2m+BJ2ei6eUtoaHEKKTGY8CKCQUj5fKRaAEaYI8HZDOEINpTUY2NCRSFBYgaEgZZPj9DYQ5mWT2O4/IDHPCa5FeTxq9dv3r779eT0fbXifv/7n5ePGs13d59h7c4s78aDlwM7q3tXhB8YPXJR2LBtiTzVhRpvON1++bEwb3dDf3DeCNuf2uH1FoCSvc2d5bl6gW7fp+Wt4t46Hf68fRr454PGBRr4wVUnDKo2NdQV0K4qSqAKR/qKbWPTuwohi74VvE6WjWJ/4H+yAoS07TnGa7sIuz0rvx9stAbmLtJfuYdYhQC7ZWxmJWwXRlMKFf4sJoVV0z5pyDyPQbH14k0fnRRmthxoUBCcR8nBKucZD++fl5P/MdNbq19uW5QoICnVRv/Rxtwb6eusBf5l+7dep3lQ+qgdf8+iZvdLn3lafnNa+8jkuVs/5x2BfP3baP3oX1BLAwQUAAIACADxiYxSXwmEN7gBAAB7BgAAHwAAAHVuaXZlcnNhbC9odG1sX3NraW5fc2V0dGluZ3MuanONlE1PwzAMhu/8iqlc0QQMGHBjH0hIHJDghjiknddVS+MoyQoD8d+J27ElnQurL82rp/5s/HXU80+SJb3b3lf9Xp+f4nOtAWnOrOAk1mWHXpKeWFnM4KUoQRYKkhZS/X66lb93BOc4UbXTdP1Mbm3gL0GG1oxmGM0yWsVo74z2QdpcSBuKn1Fhm6KagoIupyvnUPUzVA6U6ys0paiZ5Pi+fsL6WjBWYP5B5yKDyOnV6fhsctVF7jxeXN4NR+OQy7DUQq0fMcd+KrJlbnClZpv4A7KQXqw1GD/vZQNcnl+PJlGCsrDuwUHZDjwdkHWT2oC1sIk7nk4vpiMWliIFGRZ0TfYHGjn+l64KW7hfejggC2ktctjr0vieLMaU97XXzb1pNpyDD7dJb+jTu4sIKdZgDnGFeqUPGKA2mFNH9tEhGYtKFLNC5Q03uSFjOUqW3Hb9kvXC6KdoZtu/4pQsZIJmNLOKrhm2rtmCubVl1245YDM49nLbVtRHbi9ITuTiIgdqTqzYbFx71dD51dctzBLMC6L0y5OmAtZvEzAPao4kCOdEtii95ut5CzcFm3p2cJHVVmzyPPr+AVBLAwQUAAIACADxiYxSlBOzImkAAABuAAAAHAAAAHVuaXZlcnNhbC9sb2NhbF9zZXR0aW5ncy54bWwNzDEOgzAMQNGdU1jeKe3WgcDGVpbSA1jERZEcG5GA4PZk+8PTb/szChy8pWDq8PV4IrDO5oMuDn/TUL8RUib1JKbsUA2h76pWbCb5cs4FJliFLt4mjiUyjxSLHHYRqOFTXv/AHpuuugFQSwMEFAACAAgA8YmMUlFvYfcSEwAArzgAABcAAAB1bml2ZXJzYWwvdW5pdmVyc2FsLnBuZ+2bfViS997AcZ1qb+bO5lZZys6yM1slx/W4FEVq+ZLaNLW0JLGOK1dOzRRBFGjrOrWZymYm6wVpapEaWPlCgkA9LqksOYpASkCNDOFWEBWR9+fG7Hq255zzx3M9z/mPP7hubrjuz+/7+75/r+t3f78zIcbzTZ83IRCIZ+z2yGQIZHEUBLIo5fUl4C/fc8uOghePwuSYzyHM/tUa8OYP2Vu/2AqB3CC/ZTuwGLx/4+j2vYUQyLIe18dDkH/1SwgkJDI2cusuHHpC/uh0I1CiNNiwf9z7yZeHVZepX1dsfA+24bvX/owOea30Z/83o/fHXDrrqbh/5/S9gh8q3yZ+8XbE0ueUDw8U/GXPYOjrUE5P8DnrWOhd+W4j0AycrxPRvMrOncOXsNns7CsWqVjuHPcAhYA8XRxU/prrC6w8ydt1xSVV1Luut0//1dslJgTt3RDguk7Wr4hyPXJ8+d0A164h3QHRSfOIqH+JeLeyXml7sXltbLV/bHWedl2EbbLnlFfE3NNndpOSNKfD8tdr/pbm/GCI/4Yxvyfll/mVbqcgDqLm6CQL/ZSeoC+VHYgc7GM6cq+S1iTPL7j/YUrnYuGys0VMy+aPDs4L2Rt+EPW48sPqog0L9yui1mJqPp0XK6uivhoet9Il+/Gg6KRY38vz0t1e0XC1sWqBWJG0Kzlm3fzqf+kN+KSpoWZ+JyuyvM8OJT2Y325FUHmcNmABv6OyHmlMQRonmxIJ2t2ZTouUpfZNLDXJschiqhjmnIIhy6wyJRFzDt6vMQu0NkHg9Hr+1Hoo9yLU/CPU/LiEP/kWf1I7o5r4sebsgpyKXwLS+Uoqy7GvQe3zCSCFO3H24K8cBqjTEKOeCMxUQ2MGMHjjBb75ArR0WEx2zpGRZRYRjWi0YlD+CMaCzJsQ5cyBgspqwbSEBgxfAm4C7dqQo8zs08wjAQyRdD8bjlbjLEeoaRQUXfwTvruisfs3T95pqxsowSss03iJOo03dZacgBK3hQLdqqvpCIx3BqyFiYW3x+HxC8o6hPdm/DgVEuknRFEYytY+pigVuElXqYMbxm5gxn3SpIcxnARBamzi+gXNdX+fVOR51jhqMI4/bEpqZ3LgxO/L7ETPDuCYIGv7g/gFO+X/1ZuBJM220QhGtSVWD3RjhoN36uo6QM1JK+oFIqx9Nt85G6OcLtp8L47NW9jA9JXoAaySYGrwOOZJBW4G1zBFZKW6LboPzm0GWkUt9Kp6OnLXYXm/SLX9wSuXyD/izZD8UAJPr1t2BSPH2JuJe0Tsce35pCJferrwPxgiYG8Lhhvcm1q37hN56oIzlJxp+Kqjbm26b2LrgSJ7ozmLQ9uembGp3A9FQamAZsf4qY2xLMqCYUGp6KkNL7Qz8S/0YsPB1fx9mYOiVzsVErzPzhTX/vt89d8cCm68G+/Gu/FuvBvvxrvxbrwb78a78W68G+/Gu/FuvBvvxrvxbrwb78a78W68G+/Gu/FuvBvvxrvxbrwb//+Nv9tw1d915GwwpVTPNaFb35bKPF2Hw96vnD+XJipe9J2/78IBnOzczce3D954uQRO8r/7a+hM9IDe2XPKi294xCfMeZHmHp2iOSyZ4bbHzjmlsJ69EXNB2ynO7aaoLZa6FoAHgnRAC8muaBHoxIk2IVIZwZOORlgrsZnyU06j0KnvySSaTkhNecwIomUqTGkZy71ZuvdBuumgvDXRPlc0v+yu8HKi+gS0+31nkjT3mgzfwho1IqRc3VsQyFPekXsyxEnphP0O1uEwcsu4PimeIq7Ybq0ZwL96WJItL3ZeRwi0nQptLp4gxJCtoPJu0fAnx3Q3OLqUyvymTIuIP+IXb2Lo1EN5kB8bs5pw3oQLETmzNc4/JBKSI+JxL5+BZp6XK51mjp7LY7W2hZ3Ex00seScWXlseMyBHHhJ2oSaqzJ1LIJBwKK+Ix5+JH8MKdiY2ySEfxQqSowfeKhaUoRYpLpY6b3fSHX8JZi2C1JEt/ByT87yOkl0eoUzmeERWV4E+snzcxeleKUdeZ1QRHnmlFIZBnpYElc9mexN4l1+ZBvbYdzrXE7fpz8T9smDkjkcTkOPquwEjtKQZc+2I58vzgdz92IesjmVKxywL6pCrHfaeMH231VLTRzQsd6paAF+7Tu9oTROYz9HMrFaLMdNZKVUfzSfNxJBmBggZfD/lB3wjymlvYN0hWYTO0QHSrv4M3UjWxRFu5hCGNCF1yGIEYbzMoYMAHOjGc4sDM5joaHk/W54Bp73f1Uwp+F7mARGeTmpHNoxNb9xNlq3V7FvXMLaYk8VjyFGV8UhDq/NRD9kxRkbAt1ObDe3MwuZepk80QL1VZRQijbD6n88CYlmLDmDTAGLrnetDuFuK2t2eVzg/Tz4ZZSJ6mwQKmJaNqcB0s3dwK5JZnCUiOBdNw3eFqQPTBM0qaQHwaUYxCRrG/hJLrQoczqCvgeB0FfX2lVG0/CaRYVt1witdTiiO7P9EXXcZ21z3I/ZR25YzWce4+Avi13EzGpK5FW1XFVg6Q5edDfZjDoBr91Ox/Vn65Ri5KgRNaeqTTDBkhF2tUjztWlCHggTqgcjoGwIOeXMzKf7SrtH4CY+nXZsWTKgt4PhT178yT+D9411LbsVrh8sEQRXWx5UkYIJVGibZVBzP3Sj5Ca87pu4PU98wnRYBfvnZdnxRmfxICOPO9OBorfywqd1qxY3A7JpMhM0VBOJFJvqybyjjTNHAWilaLdEj3oQI5YiYAdVcGl+Z8WLtIW8CXq5PaVJN/imWkzzRMHYzbGJdlaDrCui8JfF0JkLvhxn2PBBmHOcaL4+oh9o8EmmP7hHGe/mqezhL8RPP8+pA7ERQVT83MxzjncHkPtG1l47YCfsIs6v0EbZRLBJHuO/Ub+aZWbI+tLZajgk0Ps4NxXbHM7v6U/QnsiCTT+Q53nYw3PGEX06dms8oSLuR/xidJ01zWrhpJ9J20y4xnCdaVEFawwP2jo7AFNrtcDTTUdb9pBkdnZFnLzHZ75LUKJJJ222JNGhKWLsEO8arCuIFVtMMBmXKyThELdZFXLPm2s0ze4xqDJqbyVAiJQY2eXd+G56UrrV/je2i/y5IUHDMRInpal/e67JQ4vBUlnYlkb7mA1PbKmfVGpVGVvBXb4SJaIiFRgHfTGAj5u4A8YhuCwGxHUE4+SUCwpjWzhQiG8fA3frlIMaI43gyFZ1x7BFG64EjXLrOGe/wuF2IJSe1O/jhcTF3jU57k4WPQ+iuysw/qS6lbdP0+zyTqOpEAngwb6PgR6MfYtaCOIStQMF5NrydrGZYMXKk+LL1uk5/DH8No5SY1Qp0n4GtbjbRG1BQmm/8y0Q0NToN5o7fmJEu8XoaSq8L2qPcNrVOf28fvVcgyn6GnkZEkefjeANFAauzIKIoOTDTlegB1YnneEg3Z8du4UhIc3byuN8P6GN4s6B56aAge/FqIYqE5uvYz59gtBhUFbQCsRaMJF1QuR//10a/TeOBhUwjrtHhxfQYD3kgPow5p7rXGVhoQ5Z6ngPYYGmAtxhvHfTEA7dafGLjM/Q4CwIeoWD36lawiixTZLJZYmcvEWoHCThbowUuYSdQ0eo0AC/I/iOUzEIrgn2hpxXTuTXNgtnqImZN0sy38qB8zVCHWt4QKK2oz3mIf+gTCYS0qFb02oe239LJfJZKN60D2n0CpEh/gN5J8YEBua7k9aQkDNy01qb6jqOIiaPyljxmEwT6+HRWR8J6dSDLdWYXMQejQ1dcnP1JdUJbSEFVURATF0V9viQ55n6WdK/QJ1Sx2Xjb2tQTAAnHakIwIz49D1KQ525Fc1Sq8mAc8wYzT30zMGUjYNzDUodM+aKErzNk+HBCZR5d+CE3ht7wfC0n68kg3gxI5ZuOkk1S0LDpQsW1LF/+LwTThmcCRXEsplTaF0Anb6WlN/v1xA92vawf3ZdTpHVYMnvoKubw7WsFX1fuCgt+SC3O26DSaCd2bjsgFxgBA7TKZzXWRKISy3pHsyjrweSB0djrhy51VbFODoMJsorfH8bzktCk74CpJd7XhBsvlYHx6+WQZs9gKU0J/C+b/H6QLBqQU2ozQOtnqa9NY0Gzg+lT5PWtdvgdIzs10f7pRtD2eSujyFlpJdobkj2sVVHSTYnYnhFDuyi7XKK6YLFrcTLte3UHPXHGkK9KHlwtbTJaMnJAn06H8evWltreNcHz5ac4STNPCHt8ofG1xk54rqmzNE6gqhHJpmuSc2Z+aBTEIaz6dfhuRQpbrPuJVaQdmdb9cfLQRav1lp83GNDxogddsL0u0cShgE3eygHze3Za5c+JvpHr5+Wrldza47fqF+bhyuJgplhPXvOrpXFU82Fxka2cEjxGbRZJD0ooha2CLcB7t1ndy9RwXoT0sa+qVtLXan06d1/nUy21p1P2UvgvIq5pgwYHssjnqvI5cnNszncbTXOfWl62Cy8LmmKwKUfIibl9oUCnV2kWPRFJFo2pFj2XjzbHF0v3Utv6lXY2AGYIZq7p7WHBa8fVutqkmVpaCOnrzT4SQxXtFuFrb4T9gy2AIc7zEIYqNnSK9fGV141q4xtPq2DU1jpRAN5W6FkBEOWV9WpdT7MiIoZMqCdwK26GOUe0o1Lr3WNkWiTtZVob7VO7ilptQkapAvGaoqKQBIUhUoowZU85Yfzfa0x9XnviipwiQs4+fB3U2pHrI3Zoca4J90Lho9E6h4NvU4krrZrrnSc5FpIZN4yxFDyXddSNpgsytqEElP40wMiRgFHcjnb4RJGFk/uEq18KqAqSjPbpggY0Ml0Tg7W3S9qGT/lNi7OQpi47XuQ7Xjxbn2l+0LOcN/k38m66uOQ2BizZ0kXPjRu+j2csrVdHPO2aF5lOCXPMKzEQU7aFtDoakFqmNaMuW2udLLnzgDR1268+7/f5KKoTYjgZnAO5iM9il3KP2HfexVSIsi8q2hZ8cETOB87IAes3V0zP2EpJSFevQa76pbSiHvjsrOhPttrkf5Qzo2WJ0AeJdJqFSJtD73S4OqnpG7zZjlaEzSZ02lr6VsQ8uylXCox3toSatm7H2Bwpat4uDShssS90rlZVAggBaQZYmgu/EFiv+f0gpUmXfsvpWwRWBiAg3Rf6cY28bbGwY9VEgswzB3jvzEFERCjh7RsXl5UFN/uKgaPhzjqGVJ/uSh06B8K3jWwSXrYepZJWf0wWhBHCFPByicw8VpffstDDZlvBLE/hX/7vwp6hcr2JEoyTTJYkZORVNhhLnxZw+GQxvnhLKAHCaV5aB2zVGe7omaDDllzDQ7honc4mSGh1+chIVc/YgO6mq3pneTMkptENxq/vFJKXJ8gqi+mIz64x9Dnp5JXa0gS0z0wVI3uzBJMo5GQvuMbMY3tp2Y7CblK//JRAD+yVKn3zwd5Gw6qoNxLb686m6+wVin8SS9K5QQpvRtunajWOwkjmZ6czbb/2LIWWfUj4yHrHixiyL0Ks02dhyk5GNS2lGrfgMLaIA6OD2S9goMD7wHvT1h0YHQ5U+Zl26/4D2FBXvQoulziHBYmdaCuiL/PzfDzY6YcRE614Z1zvbE7cb+uoubM4lnC4DDG9ydglJOieCR3jws4T1TOxY6mg1losOxyGTZNhwRfR01tFazlAUdF9HVxaDPeHcfpeA43amrSL/I8N+0Q1/uRXBK+BFOPBIONxRnrmR4UzpXxTqRff0sJn+55pTPycBbZT4ak0TCsfJcjG1VgKCScdc2t3ql91sOrzfqsi+3RToC1WRlk3/cPkUHxfaH8iRHSbFF78yPpxXv5DQ+kHZ9n9LvnzBP6aM39nJDiXYTCguL4ZNzkJMf8alB0xfU7Kt/4sL2hOQZrPILteCsg2mTJHdsNU77pmmOUNX5GiB9SoIwsDpKsyKyWB4NBqzcNYRFvD8OP0m9AuX8hk94p/voquTw1YV9f5qWes5ZapEsIgZ7cgEQhPFUTYiY1heUsh4bDoAUdFvZD1Wx/hMTKmLsMIh60naquE2hGEtZn498Hl/Lm7Ez/5E95ln7K8MQ3G3VAQzD5jWTM/bFU53zIa/hnmY9LUx140p02d6dTgMVR2IARyFPG7bYGDZDHxvorb4hpANeAA2mGK8ryYaR2Rop2am+zxlJO7wLFZ82eecDYeZq+Fz3e0fjHzI6VVz+f7bvVvaiatSTYEWD6zCwhkaLshtuTSsQlCkhLazmONpfEtYil9XByGyjhkImz3gBzvI4IdLoswzrTO1Dx7tBMhSolIdU72eLG2fee/25gf+YlfFIe0pZfbLMO5aJ3dPHWc/rRPKGA9nQpmpn4ghfQV4RyBmv/OYshxunV8s0Ie8dtROfE/BSQhFwVCBSSb4JSe5LTKtkYO9l1zfHGVtKruI7+oeKnXvVtpJsfWVUI7uOONpij73y/Dyp695UUzP8yOSKV2Wr/ZAYFseWF1Tv6c/bGiCxypU5YMjOY65vRdWD1Z7JFnaHz5ltzT3IP/9xfs/uc7et+Gh9uQKKAQsnidbdb1S2xUQiTz8/3f/hdQSwMEFAACAAgA8YmMUsqI2cBKAAAAawAAABsAAAB1bml2ZXJzYWwvdW5pdmVyc2FsLnBuZy54bWyzsa/IzVEoSy0qzszPs1Uy1DNQsrfj5bIpKEoty0wtV6gAihnpGUCAkkIlKrc8M6UkAyhkYGKOEMxIzUzPKLFVMrcwhQvqA80EAFBLAQIAABQAAgAIAIdgclI2YVgCRwMAAOEJAAAUAAAAAAAAAAEAAAAAAAAAAAB1bml2ZXJzYWwvcGxheWVyLnhtbFBLAQIAABQAAgAIAPGJjFKcXjIIFAYAADcXAAAdAAAAAAAAAAEAAAAAAHkDAAB1bml2ZXJzYWwvY29tbW9uX21lc3NhZ2VzLmxuZ1BLAQIAABQAAgAIAPGJjFIVHmAbowAAAH8BAAAuAAAAAAAAAAEAAAAAAMgJAAB1bml2ZXJzYWwvcGxheWJhY2tfYW5kX25hdmlnYXRpb25fc2V0dGluZ3MueG1sUEsBAgAAFAACAAgA8YmMUpz/rQVSBAAA3BUAACcAAAAAAAAAAQAAAAAAtwoAAHVuaXZlcnNhbC9mbGFzaF9wdWJsaXNoaW5nX3NldHRpbmdzLnhtbFBLAQIAABQAAgAIAPGJjFLT4wh0bAMAAJwMAAAhAAAAAAAAAAEAAAAAAE4PAAB1bml2ZXJzYWwvZmxhc2hfc2tpbl9zZXR0aW5ncy54bWxQSwECAAAUAAIACADxiYxSV9GaZ0wEAABmFQAAJgAAAAAAAAABAAAAAAD5EgAAdW5pdmVyc2FsL2h0bWxfcHVibGlzaGluZ19zZXR0aW5ncy54bWxQSwECAAAUAAIACADxiYxSXwmEN7gBAAB7BgAAHwAAAAAAAAABAAAAAACJFwAAdW5pdmVyc2FsL2h0bWxfc2tpbl9zZXR0aW5ncy5qc1BLAQIAABQAAgAIAPGJjFKUE7MiaQAAAG4AAAAcAAAAAAAAAAEAAAAAAH4ZAAB1bml2ZXJzYWwvbG9jYWxfc2V0dGluZ3MueG1sUEsBAgAAFAACAAgA8YmMUlFvYfcSEwAArzgAABcAAAAAAAAAAAAAAAAAIRoAAHVuaXZlcnNhbC91bml2ZXJzYWwucG5nUEsBAgAAFAACAAgA8YmMUsqI2cBKAAAAawAAABsAAAAAAAAAAQAAAAAAaC0AAHVuaXZlcnNhbC91bml2ZXJzYWwucG5nLnhtbFBLBQYAAAAACgAKAAYDAADrLQAAAAA="/>
  <p:tag name="FLASHSPRING_ZOOM_TAG" val="63"/>
  <p:tag name="ISPRING_SCREEN_RECS_UPDATED" val="C:\Users\alita\Documents\0. Clientes LOCAL\DHIS2\Fundamentals\2.0\Production\Simona\FINAL\1.3.2_final\1.3.2 Where_Organization Units_v1.3"/>
  <p:tag name="ISPRING_RESOURCE_FOLDER" val="C:\Users\alita\Documents\0. Clientes LOCAL\DHIS2\Fundamentals\2.0\Production\Simona\FINAL\1.3.2_final\1.3.2 Where_Organization Units_v1.3"/>
  <p:tag name="ISPRING_PRESENTATION_PATH" val="C:\Users\alita\Documents\0. Clientes LOCAL\DHIS2\Fundamentals\2.0\Production\Simona\FINAL\1.3.2_final\1.3.2 Where_Organization Units_v1.3.pptx"/>
  <p:tag name="ISPRING_PRESENTATION_INFO_2" val="&lt;?xml version=&quot;1.0&quot; encoding=&quot;UTF-8&quot; standalone=&quot;no&quot; ?&gt;&#10;&lt;presentation2&gt;&#10;&#10;  &lt;slides&gt;&#10;    &lt;slide id=&quot;{164345E0-B71E-45D0-BE2D-87B4B76A2459}&quot; pptId=&quot;299&quot;/&gt;&#10;    &lt;slide id=&quot;{B3DBDF18-946E-4B47-8A3A-9ABEDF4DE5DC}&quot; pptId=&quot;287&quot;/&gt;&#10;    &lt;slide id=&quot;{7117E2A5-20D1-48B3-B894-6038177C0470}&quot; pptId=&quot;295&quot;/&gt;&#10;    &lt;slide id=&quot;{6C23713C-6EB8-4028-A71F-DCDEBA53BB70}&quot; pptId=&quot;323&quot;/&gt;&#10;    &lt;slide id=&quot;{844180AB-5ED5-45E0-AA8B-A19BCF8F72C1}&quot; pptId=&quot;325&quot;/&gt;&#10;    &lt;slide id=&quot;{9A23F2A1-5270-476B-9226-3BA0219818B7}&quot; pptId=&quot;326&quot;/&gt;&#10;    &lt;slide id=&quot;{6F6165CF-8478-4279-AEB8-7211D205474E}&quot; pptId=&quot;319&quot;/&gt;&#10;    &lt;slide id=&quot;{506684D3-D4B8-4A28-9CAE-CAA4165AD405}&quot; pptId=&quot;290&quot;/&gt;&#10;    &lt;slide id=&quot;{A54D8EDA-F460-4A20-858C-218430B0D116}&quot; pptId=&quot;301&quot;/&gt;&#10;    &lt;slide id=&quot;{6C8A13C8-1C84-4B2D-B80B-74131F8064D4}&quot; pptId=&quot;302&quot;/&gt;&#10;    &lt;slide id=&quot;{B0DB78F7-DE2F-46E9-929C-B6C6EB1EA1BE}&quot; pptId=&quot;310&quot;/&gt;&#10;    &lt;slide id=&quot;{D46484AD-0D42-40FD-8EE2-57A9D7B791D1}&quot; pptId=&quot;311&quot;/&gt;&#10;    &lt;slide id=&quot;{071A2F7D-8054-4E28-B8F0-2007B47BD0C4}&quot; pptId=&quot;308&quot;/&gt;&#10;    &lt;slide id=&quot;{E514578B-C238-4547-8C69-A1368F5BE332}&quot; pptId=&quot;309&quot;/&gt;&#10;    &lt;slide id=&quot;{05FC6085-9986-4BBD-8BC6-8F4AA669F730}&quot; pptId=&quot;271&quot;/&gt;&#10;    &lt;slide id=&quot;{7AF50E01-A075-41E4-B851-AFFED45F9CDC}&quot; pptId=&quot;272&quot;/&gt;&#10;  &lt;/slides&gt;&#10;&#10;  &lt;narration&gt;&#10;    &lt;audioTracks&gt;&#10;      &lt;audioTrack muted=&quot;false&quot; name=&quot;Slide 14&quot; resource=&quot;7cef0b33&quot; slideId=&quot;{E514578B-C238-4547-8C69-A1368F5BE332}&quot; startTime=&quot;0&quot; stepIndex=&quot;0&quot; volume=&quot;1&quot;&gt;&#10;        &lt;audio channels=&quot;2&quot; format=&quot;fltp&quot; sampleRate=&quot;48000&quot;/&gt;&#10;      &lt;/audioTrack&gt;&#10;      &lt;audioTrack muted=&quot;false&quot; name=&quot;Slide 15&quot; resource=&quot;79c3425c&quot; slideId=&quot;{05FC6085-9986-4BBD-8BC6-8F4AA669F730}&quot; startTime=&quot;0&quot; stepIndex=&quot;0&quot; volume=&quot;1&quot;&gt;&#10;        &lt;audio channels=&quot;2&quot; format=&quot;fltp&quot; sampleRate=&quot;48000&quot;/&gt;&#10;      &lt;/audioTrack&gt;&#10;      &lt;audioTrack muted=&quot;false&quot; name=&quot;Slide 9&quot; resource=&quot;7e38fd7d&quot; slideId=&quot;{A54D8EDA-F460-4A20-858C-218430B0D116}&quot; startTime=&quot;0&quot; stepIndex=&quot;0&quot; volume=&quot;1&quot;&gt;&#10;        &lt;audio channels=&quot;2&quot; format=&quot;fltp&quot; sampleRate=&quot;48000&quot;/&gt;&#10;      &lt;/audioTrack&gt;&#10;      &lt;audioTrack muted=&quot;false&quot; name=&quot;Slide 10&quot; resource=&quot;38badd0f&quot; slideId=&quot;{6C8A13C8-1C84-4B2D-B80B-74131F8064D4}&quot; startTime=&quot;0&quot; stepIndex=&quot;0&quot; volume=&quot;1&quot;&gt;&#10;        &lt;audio channels=&quot;2&quot; format=&quot;fltp&quot; sampleRate=&quot;48000&quot;/&gt;&#10;      &lt;/audioTrack&gt;&#10;      &lt;audioTrack muted=&quot;false&quot; name=&quot;Slide 3&quot; resource=&quot;ef4c3184&quot; slideId=&quot;{7117E2A5-20D1-48B3-B894-6038177C0470}&quot; startTime=&quot;0&quot; stepIndex=&quot;0&quot; volume=&quot;1&quot;&gt;&#10;        &lt;audio channels=&quot;2&quot; format=&quot;fltp&quot; sampleRate=&quot;48000&quot;/&gt;&#10;      &lt;/audioTrack&gt;&#10;      &lt;audioTrack muted=&quot;false&quot; name=&quot;Slide 4&quot; resource=&quot;33c50f18&quot; slideId=&quot;{6C23713C-6EB8-4028-A71F-DCDEBA53BB70}&quot; startTime=&quot;0&quot; stepIndex=&quot;0&quot; volume=&quot;1&quot;&gt;&#10;        &lt;audio channels=&quot;2&quot; format=&quot;fltp&quot; sampleRate=&quot;48000&quot;/&gt;&#10;      &lt;/audioTrack&gt;&#10;      &lt;audioTrack muted=&quot;false&quot; name=&quot;Slide 8&quot; resource=&quot;4cb1c131&quot; slideId=&quot;{506684D3-D4B8-4A28-9CAE-CAA4165AD405}&quot; startTime=&quot;0&quot; stepIndex=&quot;0&quot; volume=&quot;1&quot;&gt;&#10;        &lt;audio channels=&quot;2&quot; format=&quot;fltp&quot; sampleRate=&quot;48000&quot;/&gt;&#10;      &lt;/audioTrack&gt;&#10;      &lt;audioTrack muted=&quot;false&quot; name=&quot;898e6bfd&quot; resource=&quot;39784540&quot; slideId=&quot;{164345E0-B71E-45D0-BE2D-87B4B76A2459}&quot; startTime=&quot;0&quot; stepIndex=&quot;0&quot; volume=&quot;1&quot;&gt;&#10;        &lt;audio channels=&quot;2&quot; format=&quot;fltp&quot; sampleRate=&quot;44100&quot;/&gt;&#10;      &lt;/audioTrack&gt;&#10;      &lt;audioTrack muted=&quot;false&quot; name=&quot;Slide 11&quot; resource=&quot;5df20e27&quot; slideId=&quot;{B0DB78F7-DE2F-46E9-929C-B6C6EB1EA1BE}&quot; startTime=&quot;0&quot; stepIndex=&quot;0&quot; volume=&quot;1&quot;&gt;&#10;        &lt;audio channels=&quot;2&quot; format=&quot;fltp&quot; sampleRate=&quot;48000&quot;/&gt;&#10;      &lt;/audioTrack&gt;&#10;      &lt;audioTrack muted=&quot;false&quot; name=&quot;Slide 5&quot; resource=&quot;e361bddf&quot; slideId=&quot;{844180AB-5ED5-45E0-AA8B-A19BCF8F72C1}&quot; startTime=&quot;0&quot; stepIndex=&quot;0&quot; volume=&quot;1&quot;&gt;&#10;        &lt;audio channels=&quot;2&quot; format=&quot;fltp&quot; sampleRate=&quot;48000&quot;/&gt;&#10;      &lt;/audioTrack&gt;&#10;      &lt;audioTrack muted=&quot;false&quot; name=&quot;Slide 12&quot; resource=&quot;0b4ccbc0&quot; slideId=&quot;{D46484AD-0D42-40FD-8EE2-57A9D7B791D1}&quot; startTime=&quot;9&quot; stepIndex=&quot;0&quot; volume=&quot;1&quot;&gt;&#10;        &lt;audio channels=&quot;2&quot; format=&quot;fltp&quot; sampleRate=&quot;48000&quot;/&gt;&#10;      &lt;/audioTrack&gt;&#10;      &lt;audioTrack muted=&quot;false&quot; name=&quot;Slide 13&quot; resource=&quot;7ce2f727&quot; slideId=&quot;{071A2F7D-8054-4E28-B8F0-2007B47BD0C4}&quot; startTime=&quot;0&quot; stepIndex=&quot;0&quot; volume=&quot;1&quot;&gt;&#10;        &lt;audio channels=&quot;2&quot; format=&quot;fltp&quot; sampleRate=&quot;48000&quot;/&gt;&#10;      &lt;/audioTrack&gt;&#10;      &lt;audioTrack muted=&quot;false&quot; name=&quot;c511784b&quot; resource=&quot;3d6281d5&quot; slideId=&quot;{7AF50E01-A075-41E4-B851-AFFED45F9CDC}&quot; startTime=&quot;0&quot; volume=&quot;1&quot;&gt;&#10;        &lt;audio channels=&quot;2&quot; format=&quot;fltp&quot; sampleRate=&quot;44100&quot;/&gt;&#10;      &lt;/audioTrack&gt;&#10;      &lt;audioTrack muted=&quot;false&quot; name=&quot;Slide 7&quot; resource=&quot;bb3a1c26&quot; slideId=&quot;{6F6165CF-8478-4279-AEB8-7211D205474E}&quot; startTime=&quot;0&quot; stepIndex=&quot;0&quot; volume=&quot;1&quot;&gt;&#10;        &lt;audio channels=&quot;2&quot; format=&quot;fltp&quot; sampleRate=&quot;48000&quot;/&gt;&#10;      &lt;/audioTrack&gt;&#10;      &lt;audioTrack muted=&quot;false&quot; name=&quot;Slide 2&quot; resource=&quot;56ad91dd&quot; slideId=&quot;{B3DBDF18-946E-4B47-8A3A-9ABEDF4DE5DC}&quot; startTime=&quot;0&quot; stepIndex=&quot;0&quot; volume=&quot;1&quot;&gt;&#10;        &lt;audio channels=&quot;2&quot; format=&quot;fltp&quot; sampleRate=&quot;48000&quot;/&gt;&#10;      &lt;/audioTrack&gt;&#10;      &lt;audioTrack muted=&quot;false&quot; name=&quot;Slide 6&quot; resource=&quot;6b6ecbc8&quot; slideId=&quot;{9A23F2A1-5270-476B-9226-3BA0219818B7}&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about the “Where” dimension of DHIS2: Organisation Units. Organisation Units represent the geographical dimension of the data. They define where data are captured and how they can be aggregated from a geographical/organizational perspective, such as aggregation from facility data to regional data, and from regional to national levels. You will also learn about alternative ways of grouping facilities using “organisation unit groups” and “organisation unit group sets”, which are useful in data analysis.\r\nKey concepts\r\n- Organisation unit\r\n- Hierarchy\r\n- Organisation unit groups\r\n- Organisation unit group sets&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FolderId&quot;:&quot;0&quot;,&quot;onlineDestinationUrl&quot;:&quot;dhis2-academy.ispring.com&quot;,&quot;uploadSources&quot;:true}}"/>
  <p:tag name="ISPRING_ULTRA_SCORM_COURCE_TITLE" val="2.1.2 Introduction to DHIS2 – Where - Organisation Unit hierarchies"/>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2.1.2 Introduction to DHIS2 – Where - Organisation Unit hierarchie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4CC4E7-6925-45F3-A18D-3DBBDCE4EDB0}:302"/>
  <p:tag name="ISPRING_SLIDE_INDENT_LEVEL" val="0"/>
  <p:tag name="GENSWF_ADVANCE_TIME" val="13.368"/>
  <p:tag name="TIMING" val="|3.54|6.502|1.449"/>
  <p:tag name="ISPRING_SLIDE_ID_2" val="{6C8A13C8-1C84-4B2D-B80B-74131F8064D4}"/>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27AEEC1-E336-484F-9B48-BCADE8C63BB9}:310"/>
  <p:tag name="GENSWF_ADVANCE_TIME" val="6.126"/>
  <p:tag name="TIMING" val="|3.42|0.962"/>
  <p:tag name="ISPRING_SLIDE_ID_2" val="{B0DB78F7-DE2F-46E9-929C-B6C6EB1EA1B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7084CE7-D4B4-4998-A3E7-E3AE96E7553D}:311"/>
  <p:tag name="GENSWF_ADVANCE_TIME" val="13.257"/>
  <p:tag name="TIMING" val="|3.961|0.977"/>
  <p:tag name="ISPRING_SLIDE_ID_2" val="{D46484AD-0D42-40FD-8EE2-57A9D7B791D1}"/>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0A6A4E-D28D-444A-B7D5-A982DFED6F8F}:308"/>
  <p:tag name="ISPRING_SLIDE_INDENT_LEVEL" val="0"/>
  <p:tag name="GENSWF_ADVANCE_TIME" val="52.968"/>
  <p:tag name="TIMING" val="|5.953|3.71|6.8|4.775|1.194|1.555|2.393|4.001|11.696|5.121|4.167"/>
  <p:tag name="ISPRING_SLIDE_ID_2" val="{071A2F7D-8054-4E28-B8F0-2007B47BD0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F16091-0271-462E-8C2E-BBBF11B1E1DC}:309"/>
  <p:tag name="ISPRING_SLIDE_INDENT_LEVEL" val="0"/>
  <p:tag name="GENSWF_ADVANCE_TIME" val="31.632"/>
  <p:tag name="TIMING" val="|13.815|2.998|3.218|3.636"/>
  <p:tag name="ISPRING_SLIDE_ID_2" val="{E514578B-C238-4547-8C69-A1368F5BE332}"/>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2282A9C-69D1-4124-A8EE-3EBD2FDE2F1A}:271"/>
  <p:tag name="ISPRING_SLIDE_INDENT_LEVEL" val="0"/>
  <p:tag name="GENSWF_ADVANCE_TIME" val="54.960"/>
  <p:tag name="TIMING" val="|3.255|7.64|12.508|14.336|9.287|1.869"/>
  <p:tag name="ISPRING_SLIDE_ID_2" val="{05FC6085-9986-4BBD-8BC6-8F4AA669F730}"/>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1.273"/>
  <p:tag name="ISPRING_SLIDE_ID_2" val="{7AF50E01-A075-41E4-B851-AFFED45F9CD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4345E0-B71E-45D0-BE2D-87B4B76A2459}"/>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4D9C9B-EE3A-4A12-8292-4505030CA738}:287"/>
  <p:tag name="ISPRING_SLIDE_INDENT_LEVEL" val="0"/>
  <p:tag name="GENSWF_ADVANCE_TIME" val="15.064"/>
  <p:tag name="TIMING" val="|3.369|4.477|3.602|1.485|1.23"/>
  <p:tag name="ISPRING_SLIDE_ID_2" val="{B3DBDF18-946E-4B47-8A3A-9ABEDF4DE5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45CF42-FB40-49F5-9C7C-CF91BD848663}:295"/>
  <p:tag name="ISPRING_SLIDE_INDENT_LEVEL" val="0"/>
  <p:tag name="GENSWF_ADVANCE_TIME" val="7.630"/>
  <p:tag name="TIMING" val="|6.049"/>
  <p:tag name="ISPRING_SLIDE_ID_2" val="{7117E2A5-20D1-48B3-B894-6038177C047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B288D7-4C94-4389-BC54-681C04E96BB9}:323"/>
  <p:tag name="GENSWF_ADVANCE_TIME" val="31.668"/>
  <p:tag name="TIMING" val="|7.916|2.907|6.467|2.257|5.591|3.015"/>
  <p:tag name="ISPRING_SLIDE_ID_2" val="{6C23713C-6EB8-4028-A71F-DCDEBA53BB7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8BD54-1FE6-4A5D-B41D-D062B8BA57CE}:325"/>
  <p:tag name="GENSWF_ADVANCE_TIME" val="61.896"/>
  <p:tag name="TIMING" val="|13.169|5.944|4.668|5.391|8.503|5.978|1.633"/>
  <p:tag name="ISPRING_SLIDE_ID_2" val="{844180AB-5ED5-45E0-AA8B-A19BCF8F72C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4257F6F-81C3-495C-80BF-AA78C5A0E78C}:326"/>
  <p:tag name="GENSWF_ADVANCE_TIME" val="13.224"/>
  <p:tag name="TIMING" val="|4.836|2.142|1.498"/>
  <p:tag name="ISPRING_SLIDE_ID_2" val="{9A23F2A1-5270-476B-9226-3BA0219818B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57703-AB62-4EC5-853D-28EC1D31F061}:319"/>
  <p:tag name="TIMING" val="|1.395|1.928|3.421|1.792|7.171|1.782"/>
  <p:tag name="GENSWF_ADVANCE_TIME" val="32.256"/>
  <p:tag name="ISPRING_SLIDE_ID_2" val="{6F6165CF-8478-4279-AEB8-7211D205474E}"/>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93AB638-F28A-473C-B37B-03CF9A3515BE}:290"/>
  <p:tag name="ISPRING_SLIDE_INDENT_LEVEL" val="0"/>
  <p:tag name="GENSWF_ADVANCE_TIME" val="12.720"/>
  <p:tag name="ISPRING_SLIDE_ID_2" val="{506684D3-D4B8-4A28-9CAE-CAA4165AD405}"/>
  <p:tag name="TIMING" val="|3.628|4.27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47801</TotalTime>
  <Words>1014</Words>
  <Application>Microsoft Office PowerPoint</Application>
  <PresentationFormat>Widescreen</PresentationFormat>
  <Paragraphs>136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Lato</vt:lpstr>
      <vt:lpstr>Rubik</vt:lpstr>
      <vt:lpstr>Rubik Medium</vt:lpstr>
      <vt:lpstr>DHIS2 Online Academy</vt:lpstr>
      <vt:lpstr>PowerPoint Presentation</vt:lpstr>
      <vt:lpstr>Introduction</vt:lpstr>
      <vt:lpstr>What is this video about?</vt:lpstr>
      <vt:lpstr>What is an organisation unit?</vt:lpstr>
      <vt:lpstr>Example of an organisational hierarchy</vt:lpstr>
      <vt:lpstr>Why is hierarchy important?</vt:lpstr>
      <vt:lpstr>Aggregation of data using the organisational hierarchy</vt:lpstr>
      <vt:lpstr>Organisation units can be mapped</vt:lpstr>
      <vt:lpstr>Classifying organisation units </vt:lpstr>
      <vt:lpstr>PowerPoint Presentation</vt:lpstr>
      <vt:lpstr>Classifying organisation units </vt:lpstr>
      <vt:lpstr>Classifying organisation units </vt:lpstr>
      <vt:lpstr>Classifying organisation units </vt:lpstr>
      <vt:lpstr>Example of organisation unit groups and group set</vt:lpstr>
      <vt:lpstr>Data disaggregation by groups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Introduction to DHIS2 – Where - Organisation Unit hierarchies</dc:title>
  <dc:subject>elearning</dc:subject>
  <dc:creator>Simona Sekerova</dc:creator>
  <cp:lastModifiedBy>Alejandra Avila</cp:lastModifiedBy>
  <cp:revision>409</cp:revision>
  <cp:lastPrinted>2021-06-09T14:47:49Z</cp:lastPrinted>
  <dcterms:created xsi:type="dcterms:W3CDTF">2021-01-28T15:08:19Z</dcterms:created>
  <dcterms:modified xsi:type="dcterms:W3CDTF">2022-07-20T09:34:18Z</dcterms:modified>
</cp:coreProperties>
</file>